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5143500" type="screen16x9"/>
  <p:notesSz cx="9144000" cy="51435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7425" y="1176587"/>
            <a:ext cx="2085339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7425" y="1770947"/>
            <a:ext cx="4085590" cy="2600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3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7425" y="1176587"/>
            <a:ext cx="4575175" cy="2413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L</a:t>
            </a:r>
            <a:r>
              <a:rPr spc="-75" dirty="0"/>
              <a:t>oryne</a:t>
            </a:r>
            <a:r>
              <a:rPr lang="en-US" spc="-75" dirty="0"/>
              <a:t> Muthoni’s Autobiography</a:t>
            </a:r>
            <a:endParaRPr spc="-75" dirty="0"/>
          </a:p>
        </p:txBody>
      </p:sp>
      <p:grpSp>
        <p:nvGrpSpPr>
          <p:cNvPr id="6" name="object 6"/>
          <p:cNvGrpSpPr/>
          <p:nvPr/>
        </p:nvGrpSpPr>
        <p:grpSpPr>
          <a:xfrm>
            <a:off x="5762650" y="559015"/>
            <a:ext cx="2714625" cy="3787775"/>
            <a:chOff x="5762650" y="559015"/>
            <a:chExt cx="2714625" cy="3787775"/>
          </a:xfrm>
        </p:grpSpPr>
        <p:sp>
          <p:nvSpPr>
            <p:cNvPr id="7" name="object 7"/>
            <p:cNvSpPr/>
            <p:nvPr/>
          </p:nvSpPr>
          <p:spPr>
            <a:xfrm>
              <a:off x="7053978" y="559015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599" y="1423200"/>
                  </a:moveTo>
                  <a:lnTo>
                    <a:pt x="662879" y="1421558"/>
                  </a:lnTo>
                  <a:lnTo>
                    <a:pt x="615040" y="1416704"/>
                  </a:lnTo>
                  <a:lnTo>
                    <a:pt x="568187" y="1408742"/>
                  </a:lnTo>
                  <a:lnTo>
                    <a:pt x="522428" y="1397781"/>
                  </a:lnTo>
                  <a:lnTo>
                    <a:pt x="477868" y="1383924"/>
                  </a:lnTo>
                  <a:lnTo>
                    <a:pt x="434613" y="1367279"/>
                  </a:lnTo>
                  <a:lnTo>
                    <a:pt x="392769" y="1347950"/>
                  </a:lnTo>
                  <a:lnTo>
                    <a:pt x="352441" y="1326045"/>
                  </a:lnTo>
                  <a:lnTo>
                    <a:pt x="313737" y="1301669"/>
                  </a:lnTo>
                  <a:lnTo>
                    <a:pt x="276762" y="1274929"/>
                  </a:lnTo>
                  <a:lnTo>
                    <a:pt x="241622" y="1245929"/>
                  </a:lnTo>
                  <a:lnTo>
                    <a:pt x="208422" y="1214777"/>
                  </a:lnTo>
                  <a:lnTo>
                    <a:pt x="177270" y="1181577"/>
                  </a:lnTo>
                  <a:lnTo>
                    <a:pt x="148270" y="1146437"/>
                  </a:lnTo>
                  <a:lnTo>
                    <a:pt x="121530" y="1109462"/>
                  </a:lnTo>
                  <a:lnTo>
                    <a:pt x="97154" y="1070758"/>
                  </a:lnTo>
                  <a:lnTo>
                    <a:pt x="75249" y="1030430"/>
                  </a:lnTo>
                  <a:lnTo>
                    <a:pt x="55921" y="988586"/>
                  </a:lnTo>
                  <a:lnTo>
                    <a:pt x="39275" y="945331"/>
                  </a:lnTo>
                  <a:lnTo>
                    <a:pt x="25419" y="900771"/>
                  </a:lnTo>
                  <a:lnTo>
                    <a:pt x="14457" y="855012"/>
                  </a:lnTo>
                  <a:lnTo>
                    <a:pt x="6496" y="808159"/>
                  </a:lnTo>
                  <a:lnTo>
                    <a:pt x="1641" y="760320"/>
                  </a:lnTo>
                  <a:lnTo>
                    <a:pt x="0" y="711599"/>
                  </a:lnTo>
                  <a:lnTo>
                    <a:pt x="1641" y="662879"/>
                  </a:lnTo>
                  <a:lnTo>
                    <a:pt x="6496" y="615040"/>
                  </a:lnTo>
                  <a:lnTo>
                    <a:pt x="14457" y="568187"/>
                  </a:lnTo>
                  <a:lnTo>
                    <a:pt x="25419" y="522428"/>
                  </a:lnTo>
                  <a:lnTo>
                    <a:pt x="39275" y="477868"/>
                  </a:lnTo>
                  <a:lnTo>
                    <a:pt x="55921" y="434613"/>
                  </a:lnTo>
                  <a:lnTo>
                    <a:pt x="75249" y="392769"/>
                  </a:lnTo>
                  <a:lnTo>
                    <a:pt x="97154" y="352441"/>
                  </a:lnTo>
                  <a:lnTo>
                    <a:pt x="121530" y="313737"/>
                  </a:lnTo>
                  <a:lnTo>
                    <a:pt x="148270" y="276762"/>
                  </a:lnTo>
                  <a:lnTo>
                    <a:pt x="177270" y="241622"/>
                  </a:lnTo>
                  <a:lnTo>
                    <a:pt x="208422" y="208422"/>
                  </a:lnTo>
                  <a:lnTo>
                    <a:pt x="241622" y="177270"/>
                  </a:lnTo>
                  <a:lnTo>
                    <a:pt x="276762" y="148270"/>
                  </a:lnTo>
                  <a:lnTo>
                    <a:pt x="313737" y="121530"/>
                  </a:lnTo>
                  <a:lnTo>
                    <a:pt x="352441" y="97154"/>
                  </a:lnTo>
                  <a:lnTo>
                    <a:pt x="392769" y="75249"/>
                  </a:lnTo>
                  <a:lnTo>
                    <a:pt x="434613" y="55921"/>
                  </a:lnTo>
                  <a:lnTo>
                    <a:pt x="477868" y="39275"/>
                  </a:lnTo>
                  <a:lnTo>
                    <a:pt x="522428" y="25419"/>
                  </a:lnTo>
                  <a:lnTo>
                    <a:pt x="568187" y="14457"/>
                  </a:lnTo>
                  <a:lnTo>
                    <a:pt x="615040" y="6496"/>
                  </a:lnTo>
                  <a:lnTo>
                    <a:pt x="662879" y="1641"/>
                  </a:lnTo>
                  <a:lnTo>
                    <a:pt x="711599" y="0"/>
                  </a:lnTo>
                  <a:lnTo>
                    <a:pt x="762849" y="1846"/>
                  </a:lnTo>
                  <a:lnTo>
                    <a:pt x="813536" y="7336"/>
                  </a:lnTo>
                  <a:lnTo>
                    <a:pt x="863481" y="16394"/>
                  </a:lnTo>
                  <a:lnTo>
                    <a:pt x="912504" y="28947"/>
                  </a:lnTo>
                  <a:lnTo>
                    <a:pt x="960425" y="44921"/>
                  </a:lnTo>
                  <a:lnTo>
                    <a:pt x="1007066" y="64240"/>
                  </a:lnTo>
                  <a:lnTo>
                    <a:pt x="1052247" y="86831"/>
                  </a:lnTo>
                  <a:lnTo>
                    <a:pt x="1095788" y="112619"/>
                  </a:lnTo>
                  <a:lnTo>
                    <a:pt x="1137509" y="141530"/>
                  </a:lnTo>
                  <a:lnTo>
                    <a:pt x="1177232" y="173489"/>
                  </a:lnTo>
                  <a:lnTo>
                    <a:pt x="1214777" y="208422"/>
                  </a:lnTo>
                  <a:lnTo>
                    <a:pt x="1249710" y="245967"/>
                  </a:lnTo>
                  <a:lnTo>
                    <a:pt x="1281669" y="285690"/>
                  </a:lnTo>
                  <a:lnTo>
                    <a:pt x="1310580" y="327411"/>
                  </a:lnTo>
                  <a:lnTo>
                    <a:pt x="1336368" y="370952"/>
                  </a:lnTo>
                  <a:lnTo>
                    <a:pt x="1358959" y="416133"/>
                  </a:lnTo>
                  <a:lnTo>
                    <a:pt x="1378278" y="462774"/>
                  </a:lnTo>
                  <a:lnTo>
                    <a:pt x="1394252" y="510695"/>
                  </a:lnTo>
                  <a:lnTo>
                    <a:pt x="1406805" y="559718"/>
                  </a:lnTo>
                  <a:lnTo>
                    <a:pt x="1415863" y="609663"/>
                  </a:lnTo>
                  <a:lnTo>
                    <a:pt x="1421353" y="660350"/>
                  </a:lnTo>
                  <a:lnTo>
                    <a:pt x="1423199" y="711599"/>
                  </a:lnTo>
                  <a:lnTo>
                    <a:pt x="1421558" y="760320"/>
                  </a:lnTo>
                  <a:lnTo>
                    <a:pt x="1416703" y="808159"/>
                  </a:lnTo>
                  <a:lnTo>
                    <a:pt x="1408742" y="855012"/>
                  </a:lnTo>
                  <a:lnTo>
                    <a:pt x="1397780" y="900771"/>
                  </a:lnTo>
                  <a:lnTo>
                    <a:pt x="1383924" y="945331"/>
                  </a:lnTo>
                  <a:lnTo>
                    <a:pt x="1367278" y="988586"/>
                  </a:lnTo>
                  <a:lnTo>
                    <a:pt x="1347950" y="1030430"/>
                  </a:lnTo>
                  <a:lnTo>
                    <a:pt x="1326045" y="1070758"/>
                  </a:lnTo>
                  <a:lnTo>
                    <a:pt x="1301669" y="1109462"/>
                  </a:lnTo>
                  <a:lnTo>
                    <a:pt x="1274929" y="1146437"/>
                  </a:lnTo>
                  <a:lnTo>
                    <a:pt x="1245929" y="1181577"/>
                  </a:lnTo>
                  <a:lnTo>
                    <a:pt x="1214777" y="1214777"/>
                  </a:lnTo>
                  <a:lnTo>
                    <a:pt x="1181577" y="1245929"/>
                  </a:lnTo>
                  <a:lnTo>
                    <a:pt x="1146437" y="1274929"/>
                  </a:lnTo>
                  <a:lnTo>
                    <a:pt x="1109462" y="1301669"/>
                  </a:lnTo>
                  <a:lnTo>
                    <a:pt x="1070758" y="1326045"/>
                  </a:lnTo>
                  <a:lnTo>
                    <a:pt x="1030431" y="1347950"/>
                  </a:lnTo>
                  <a:lnTo>
                    <a:pt x="988586" y="1367279"/>
                  </a:lnTo>
                  <a:lnTo>
                    <a:pt x="945331" y="1383924"/>
                  </a:lnTo>
                  <a:lnTo>
                    <a:pt x="900771" y="1397781"/>
                  </a:lnTo>
                  <a:lnTo>
                    <a:pt x="855012" y="1408742"/>
                  </a:lnTo>
                  <a:lnTo>
                    <a:pt x="808159" y="1416704"/>
                  </a:lnTo>
                  <a:lnTo>
                    <a:pt x="760320" y="1421558"/>
                  </a:lnTo>
                  <a:lnTo>
                    <a:pt x="711599" y="1423200"/>
                  </a:lnTo>
                  <a:close/>
                </a:path>
              </a:pathLst>
            </a:custGeom>
            <a:solidFill>
              <a:srgbClr val="736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2650" y="797300"/>
              <a:ext cx="2365401" cy="3548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23907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4500" y="337209"/>
            <a:ext cx="3068320" cy="51244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415"/>
              </a:spcBef>
            </a:pPr>
            <a:endParaRPr sz="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00" b="1" spc="-45" dirty="0">
                <a:solidFill>
                  <a:srgbClr val="FFFFFF"/>
                </a:solidFill>
                <a:latin typeface="Trebuchet MS"/>
                <a:cs typeface="Trebuchet MS"/>
              </a:rPr>
              <a:t>Identity</a:t>
            </a:r>
            <a:r>
              <a:rPr sz="16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6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25" dirty="0">
                <a:solidFill>
                  <a:srgbClr val="FFFFFF"/>
                </a:solidFill>
                <a:latin typeface="Trebuchet MS"/>
                <a:cs typeface="Trebuchet MS"/>
              </a:rPr>
              <a:t>Cu</a:t>
            </a:r>
            <a:r>
              <a:rPr sz="1600" b="1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600" b="1" spc="-45" dirty="0">
                <a:solidFill>
                  <a:srgbClr val="FFFFFF"/>
                </a:solidFill>
                <a:latin typeface="Trebuchet MS"/>
                <a:cs typeface="Trebuchet MS"/>
              </a:rPr>
              <a:t>tu</a:t>
            </a:r>
            <a:r>
              <a:rPr sz="1600" b="1" spc="-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sz="1600" b="1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b="1" spc="10" dirty="0">
                <a:solidFill>
                  <a:srgbClr val="FFFFFF"/>
                </a:solidFill>
                <a:latin typeface="Trebuchet MS"/>
                <a:cs typeface="Trebuchet MS"/>
              </a:rPr>
              <a:t>Backg</a:t>
            </a:r>
            <a:r>
              <a:rPr sz="1600" b="1" spc="-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600" b="1" spc="-25" dirty="0">
                <a:solidFill>
                  <a:srgbClr val="FFFFFF"/>
                </a:solidFill>
                <a:latin typeface="Trebuchet MS"/>
                <a:cs typeface="Trebuchet MS"/>
              </a:rPr>
              <a:t>ound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500" y="2748346"/>
            <a:ext cx="1809114" cy="1653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35" dirty="0">
                <a:solidFill>
                  <a:srgbClr val="6A605C"/>
                </a:solidFill>
                <a:latin typeface="Arial"/>
                <a:cs typeface="Arial"/>
              </a:rPr>
              <a:t>Ki</a:t>
            </a:r>
            <a:r>
              <a:rPr sz="1100" b="1" spc="-40" dirty="0">
                <a:solidFill>
                  <a:srgbClr val="6A605C"/>
                </a:solidFill>
                <a:latin typeface="Arial"/>
                <a:cs typeface="Arial"/>
              </a:rPr>
              <a:t>k</a:t>
            </a:r>
            <a:r>
              <a:rPr sz="1100" b="1" spc="-45" dirty="0">
                <a:solidFill>
                  <a:srgbClr val="6A605C"/>
                </a:solidFill>
                <a:latin typeface="Arial"/>
                <a:cs typeface="Arial"/>
              </a:rPr>
              <a:t>uyu</a:t>
            </a:r>
            <a:r>
              <a:rPr sz="1100" b="1" spc="-20" dirty="0">
                <a:solidFill>
                  <a:srgbClr val="6A605C"/>
                </a:solidFill>
                <a:latin typeface="Arial"/>
                <a:cs typeface="Arial"/>
              </a:rPr>
              <a:t> Herita</a:t>
            </a:r>
            <a:r>
              <a:rPr sz="1100" b="1" spc="-40" dirty="0">
                <a:solidFill>
                  <a:srgbClr val="6A605C"/>
                </a:solidFill>
                <a:latin typeface="Arial"/>
                <a:cs typeface="Arial"/>
              </a:rPr>
              <a:t>g</a:t>
            </a:r>
            <a:r>
              <a:rPr sz="1100" b="1" spc="-20" dirty="0">
                <a:solidFill>
                  <a:srgbClr val="6A605C"/>
                </a:solidFill>
                <a:latin typeface="Arial"/>
                <a:cs typeface="Arial"/>
              </a:rPr>
              <a:t>e</a:t>
            </a:r>
            <a:endParaRPr sz="1100" dirty="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965"/>
              </a:spcBef>
            </a:pPr>
            <a:r>
              <a:rPr sz="1100" spc="-135" dirty="0">
                <a:latin typeface="Verdana"/>
                <a:cs typeface="Verdana"/>
              </a:rPr>
              <a:t>R</a:t>
            </a:r>
            <a:r>
              <a:rPr sz="1100" spc="-35" dirty="0">
                <a:latin typeface="Verdana"/>
                <a:cs typeface="Verdana"/>
              </a:rPr>
              <a:t>o</a:t>
            </a:r>
            <a:r>
              <a:rPr sz="1100" spc="-50" dirty="0">
                <a:latin typeface="Verdana"/>
                <a:cs typeface="Verdana"/>
              </a:rPr>
              <a:t>o</a:t>
            </a:r>
            <a:r>
              <a:rPr sz="1100" spc="-70" dirty="0">
                <a:latin typeface="Verdana"/>
                <a:cs typeface="Verdana"/>
              </a:rPr>
              <a:t>t</a:t>
            </a:r>
            <a:r>
              <a:rPr sz="1100" spc="-55" dirty="0">
                <a:latin typeface="Verdana"/>
                <a:cs typeface="Verdana"/>
              </a:rPr>
              <a:t>ed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in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Ndindiru</a:t>
            </a:r>
            <a:r>
              <a:rPr sz="1100" spc="-80" dirty="0">
                <a:latin typeface="Verdana"/>
                <a:cs typeface="Verdana"/>
              </a:rPr>
              <a:t>k</a:t>
            </a:r>
            <a:r>
              <a:rPr sz="1100" spc="-95" dirty="0">
                <a:latin typeface="Verdana"/>
                <a:cs typeface="Verdana"/>
              </a:rPr>
              <a:t>u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villa</a:t>
            </a:r>
            <a:r>
              <a:rPr sz="1100" spc="-90" dirty="0">
                <a:latin typeface="Verdana"/>
                <a:cs typeface="Verdana"/>
              </a:rPr>
              <a:t>ge,  </a:t>
            </a:r>
            <a:r>
              <a:rPr sz="1100" spc="-55" dirty="0">
                <a:latin typeface="Verdana"/>
                <a:cs typeface="Verdana"/>
              </a:rPr>
              <a:t>Kiri</a:t>
            </a:r>
            <a:r>
              <a:rPr sz="1100" spc="-95" dirty="0">
                <a:latin typeface="Verdana"/>
                <a:cs typeface="Verdana"/>
              </a:rPr>
              <a:t>n</a:t>
            </a:r>
            <a:r>
              <a:rPr sz="1100" spc="-90" dirty="0">
                <a:latin typeface="Verdana"/>
                <a:cs typeface="Verdana"/>
              </a:rPr>
              <a:t>y</a:t>
            </a:r>
            <a:r>
              <a:rPr sz="1100" spc="-95" dirty="0">
                <a:latin typeface="Verdana"/>
                <a:cs typeface="Verdana"/>
              </a:rPr>
              <a:t>a</a:t>
            </a:r>
            <a:r>
              <a:rPr sz="1100" spc="-105" dirty="0">
                <a:latin typeface="Verdana"/>
                <a:cs typeface="Verdana"/>
              </a:rPr>
              <a:t>g</a:t>
            </a:r>
            <a:r>
              <a:rPr sz="1100" spc="-70" dirty="0">
                <a:latin typeface="Verdana"/>
                <a:cs typeface="Verdana"/>
              </a:rPr>
              <a:t>a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Count</a:t>
            </a:r>
            <a:r>
              <a:rPr sz="1100" spc="-105" dirty="0">
                <a:latin typeface="Verdana"/>
                <a:cs typeface="Verdana"/>
              </a:rPr>
              <a:t>y</a:t>
            </a:r>
            <a:r>
              <a:rPr sz="1100" spc="-140" dirty="0">
                <a:latin typeface="Verdana"/>
                <a:cs typeface="Verdana"/>
              </a:rPr>
              <a:t>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lang="en-US" sz="1100" spc="-85" dirty="0">
                <a:latin typeface="Verdana"/>
                <a:cs typeface="Verdana"/>
              </a:rPr>
              <a:t>my</a:t>
            </a:r>
            <a:r>
              <a:rPr sz="1100" spc="-60" dirty="0">
                <a:latin typeface="Verdana"/>
                <a:cs typeface="Verdana"/>
              </a:rPr>
              <a:t>  Ki</a:t>
            </a:r>
            <a:r>
              <a:rPr sz="1100" spc="-80" dirty="0">
                <a:latin typeface="Verdana"/>
                <a:cs typeface="Verdana"/>
              </a:rPr>
              <a:t>k</a:t>
            </a:r>
            <a:r>
              <a:rPr sz="1100" spc="-90" dirty="0">
                <a:latin typeface="Verdana"/>
                <a:cs typeface="Verdana"/>
              </a:rPr>
              <a:t>uyu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herita</a:t>
            </a:r>
            <a:r>
              <a:rPr sz="1100" spc="-95" dirty="0">
                <a:latin typeface="Verdana"/>
                <a:cs typeface="Verdana"/>
              </a:rPr>
              <a:t>g</a:t>
            </a:r>
            <a:r>
              <a:rPr sz="1100" spc="-65" dirty="0">
                <a:latin typeface="Verdana"/>
                <a:cs typeface="Verdana"/>
              </a:rPr>
              <a:t>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is  </a:t>
            </a:r>
            <a:r>
              <a:rPr sz="1100" spc="-70" dirty="0">
                <a:latin typeface="Verdana"/>
                <a:cs typeface="Verdana"/>
              </a:rPr>
              <a:t>in</a:t>
            </a:r>
            <a:r>
              <a:rPr sz="1100" spc="-80" dirty="0">
                <a:latin typeface="Verdana"/>
                <a:cs typeface="Verdana"/>
              </a:rPr>
              <a:t>t</a:t>
            </a:r>
            <a:r>
              <a:rPr sz="1100" spc="-60" dirty="0">
                <a:latin typeface="Verdana"/>
                <a:cs typeface="Verdana"/>
              </a:rPr>
              <a:t>ertwined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with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family  </a:t>
            </a:r>
            <a:r>
              <a:rPr sz="1100" spc="-65" dirty="0">
                <a:latin typeface="Verdana"/>
                <a:cs typeface="Verdana"/>
              </a:rPr>
              <a:t>stories,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t</a:t>
            </a:r>
            <a:r>
              <a:rPr sz="1100" spc="-55" dirty="0">
                <a:latin typeface="Verdana"/>
                <a:cs typeface="Verdana"/>
              </a:rPr>
              <a:t>r</a:t>
            </a:r>
            <a:r>
              <a:rPr sz="1100" spc="-65" dirty="0">
                <a:latin typeface="Verdana"/>
                <a:cs typeface="Verdana"/>
              </a:rPr>
              <a:t>aditions,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and  </a:t>
            </a:r>
            <a:r>
              <a:rPr sz="1100" spc="-90" dirty="0">
                <a:latin typeface="Verdana"/>
                <a:cs typeface="Verdana"/>
              </a:rPr>
              <a:t>v</a:t>
            </a:r>
            <a:r>
              <a:rPr sz="1100" spc="-60" dirty="0">
                <a:latin typeface="Verdana"/>
                <a:cs typeface="Verdana"/>
              </a:rPr>
              <a:t>alues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passed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d</a:t>
            </a:r>
            <a:r>
              <a:rPr sz="1100" spc="-50" dirty="0">
                <a:latin typeface="Verdana"/>
                <a:cs typeface="Verdana"/>
              </a:rPr>
              <a:t>o</a:t>
            </a:r>
            <a:r>
              <a:rPr sz="1100" spc="-90" dirty="0">
                <a:latin typeface="Verdana"/>
                <a:cs typeface="Verdana"/>
              </a:rPr>
              <a:t>wn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th</a:t>
            </a:r>
            <a:r>
              <a:rPr sz="1100" spc="-80" dirty="0">
                <a:latin typeface="Verdana"/>
                <a:cs typeface="Verdana"/>
              </a:rPr>
              <a:t>r</a:t>
            </a:r>
            <a:r>
              <a:rPr sz="1100" spc="-75" dirty="0">
                <a:latin typeface="Verdana"/>
                <a:cs typeface="Verdana"/>
              </a:rPr>
              <a:t>ough  generations.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0500" y="2748346"/>
            <a:ext cx="1712595" cy="1472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0" dirty="0">
                <a:solidFill>
                  <a:srgbClr val="6A605C"/>
                </a:solidFill>
                <a:latin typeface="Arial"/>
                <a:cs typeface="Arial"/>
              </a:rPr>
              <a:t>Family Traditions</a:t>
            </a:r>
            <a:endParaRPr sz="1100" dirty="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965"/>
              </a:spcBef>
            </a:pPr>
            <a:r>
              <a:rPr sz="1100" spc="-45" dirty="0">
                <a:latin typeface="Verdana"/>
                <a:cs typeface="Verdana"/>
              </a:rPr>
              <a:t>Cu</a:t>
            </a:r>
            <a:r>
              <a:rPr sz="1100" spc="-35" dirty="0">
                <a:latin typeface="Verdana"/>
                <a:cs typeface="Verdana"/>
              </a:rPr>
              <a:t>l</a:t>
            </a:r>
            <a:r>
              <a:rPr sz="1100" spc="-60" dirty="0">
                <a:latin typeface="Verdana"/>
                <a:cs typeface="Verdana"/>
              </a:rPr>
              <a:t>tu</a:t>
            </a:r>
            <a:r>
              <a:rPr sz="1100" spc="-65" dirty="0">
                <a:latin typeface="Verdana"/>
                <a:cs typeface="Verdana"/>
              </a:rPr>
              <a:t>r</a:t>
            </a:r>
            <a:r>
              <a:rPr sz="1100" spc="-40" dirty="0">
                <a:latin typeface="Verdana"/>
                <a:cs typeface="Verdana"/>
              </a:rPr>
              <a:t>al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pr</a:t>
            </a:r>
            <a:r>
              <a:rPr sz="1100" spc="-45" dirty="0">
                <a:latin typeface="Verdana"/>
                <a:cs typeface="Verdana"/>
              </a:rPr>
              <a:t>actices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included  </a:t>
            </a:r>
            <a:r>
              <a:rPr sz="1100" spc="-65" dirty="0">
                <a:latin typeface="Verdana"/>
                <a:cs typeface="Verdana"/>
              </a:rPr>
              <a:t>family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85" dirty="0">
                <a:latin typeface="Verdana"/>
                <a:cs typeface="Verdana"/>
              </a:rPr>
              <a:t>meals,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st</a:t>
            </a:r>
            <a:r>
              <a:rPr sz="1100" spc="-50" dirty="0">
                <a:latin typeface="Verdana"/>
                <a:cs typeface="Verdana"/>
              </a:rPr>
              <a:t>ory</a:t>
            </a:r>
            <a:r>
              <a:rPr sz="1100" spc="-55" dirty="0">
                <a:latin typeface="Verdana"/>
                <a:cs typeface="Verdana"/>
              </a:rPr>
              <a:t>t</a:t>
            </a:r>
            <a:r>
              <a:rPr sz="1100" spc="-70" dirty="0">
                <a:latin typeface="Verdana"/>
                <a:cs typeface="Verdana"/>
              </a:rPr>
              <a:t>elling,  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t</a:t>
            </a:r>
            <a:r>
              <a:rPr sz="1100" spc="-55" dirty="0">
                <a:latin typeface="Verdana"/>
                <a:cs typeface="Verdana"/>
              </a:rPr>
              <a:t>raditional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b</a:t>
            </a:r>
            <a:r>
              <a:rPr sz="1100" spc="-55" dirty="0">
                <a:latin typeface="Verdana"/>
                <a:cs typeface="Verdana"/>
              </a:rPr>
              <a:t>r</a:t>
            </a:r>
            <a:r>
              <a:rPr sz="1100" spc="-85" dirty="0">
                <a:latin typeface="Verdana"/>
                <a:cs typeface="Verdana"/>
              </a:rPr>
              <a:t>ewing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o</a:t>
            </a:r>
            <a:r>
              <a:rPr sz="1100" spc="-20" dirty="0">
                <a:latin typeface="Verdana"/>
                <a:cs typeface="Verdana"/>
              </a:rPr>
              <a:t>f  </a:t>
            </a:r>
            <a:r>
              <a:rPr sz="1100" spc="-110" dirty="0">
                <a:latin typeface="Verdana"/>
                <a:cs typeface="Verdana"/>
              </a:rPr>
              <a:t>mu</a:t>
            </a:r>
            <a:r>
              <a:rPr sz="1100" spc="-75" dirty="0">
                <a:latin typeface="Verdana"/>
                <a:cs typeface="Verdana"/>
              </a:rPr>
              <a:t>r</a:t>
            </a:r>
            <a:r>
              <a:rPr sz="1100" spc="-80" dirty="0">
                <a:latin typeface="Verdana"/>
                <a:cs typeface="Verdana"/>
              </a:rPr>
              <a:t>atina,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fost</a:t>
            </a:r>
            <a:r>
              <a:rPr sz="1100" spc="-75" dirty="0">
                <a:latin typeface="Verdana"/>
                <a:cs typeface="Verdana"/>
              </a:rPr>
              <a:t>ering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5" dirty="0">
                <a:latin typeface="Verdana"/>
                <a:cs typeface="Verdana"/>
              </a:rPr>
              <a:t>deep  </a:t>
            </a:r>
            <a:r>
              <a:rPr sz="1100" spc="-70" dirty="0">
                <a:latin typeface="Verdana"/>
                <a:cs typeface="Verdana"/>
              </a:rPr>
              <a:t>sense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o</a:t>
            </a:r>
            <a:r>
              <a:rPr sz="1100" spc="-20" dirty="0">
                <a:latin typeface="Verdana"/>
                <a:cs typeface="Verdana"/>
              </a:rPr>
              <a:t>f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85" dirty="0">
                <a:latin typeface="Verdana"/>
                <a:cs typeface="Verdana"/>
              </a:rPr>
              <a:t>community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and  </a:t>
            </a:r>
            <a:r>
              <a:rPr sz="1100" spc="-80" dirty="0">
                <a:latin typeface="Verdana"/>
                <a:cs typeface="Verdana"/>
              </a:rPr>
              <a:t>belonging.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2499" y="2748350"/>
            <a:ext cx="1743075" cy="14589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6A605C"/>
                </a:solidFill>
                <a:latin typeface="Arial"/>
                <a:cs typeface="Arial"/>
              </a:rPr>
              <a:t>Inﬂuential</a:t>
            </a:r>
            <a:r>
              <a:rPr sz="1100" b="1" spc="-45" dirty="0">
                <a:solidFill>
                  <a:srgbClr val="6A605C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6A605C"/>
                </a:solidFill>
                <a:latin typeface="Arial"/>
                <a:cs typeface="Arial"/>
              </a:rPr>
              <a:t>Grandparents</a:t>
            </a:r>
            <a:endParaRPr sz="1100" dirty="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960"/>
              </a:spcBef>
            </a:pPr>
            <a:r>
              <a:rPr sz="1100" spc="-50" dirty="0">
                <a:latin typeface="Verdana"/>
                <a:cs typeface="Verdana"/>
              </a:rPr>
              <a:t>G</a:t>
            </a:r>
            <a:r>
              <a:rPr sz="1100" spc="-40" dirty="0">
                <a:latin typeface="Verdana"/>
                <a:cs typeface="Verdana"/>
              </a:rPr>
              <a:t>r</a:t>
            </a:r>
            <a:r>
              <a:rPr sz="1100" spc="-60" dirty="0">
                <a:latin typeface="Verdana"/>
                <a:cs typeface="Verdana"/>
              </a:rPr>
              <a:t>andpa</a:t>
            </a:r>
            <a:r>
              <a:rPr sz="1100" spc="-70" dirty="0">
                <a:latin typeface="Verdana"/>
                <a:cs typeface="Verdana"/>
              </a:rPr>
              <a:t>rents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30" dirty="0">
                <a:latin typeface="Verdana"/>
                <a:cs typeface="Verdana"/>
              </a:rPr>
              <a:t>Jina</a:t>
            </a:r>
            <a:r>
              <a:rPr sz="1100" spc="-55" dirty="0">
                <a:latin typeface="Verdana"/>
                <a:cs typeface="Verdana"/>
              </a:rPr>
              <a:t>r</a:t>
            </a:r>
            <a:r>
              <a:rPr sz="1100" spc="-35" dirty="0">
                <a:latin typeface="Verdana"/>
                <a:cs typeface="Verdana"/>
              </a:rPr>
              <a:t>o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Kabui 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140" dirty="0">
                <a:latin typeface="Verdana"/>
                <a:cs typeface="Verdana"/>
              </a:rPr>
              <a:t>T</a:t>
            </a:r>
            <a:r>
              <a:rPr sz="1100" spc="-50" dirty="0">
                <a:latin typeface="Verdana"/>
                <a:cs typeface="Verdana"/>
              </a:rPr>
              <a:t>e</a:t>
            </a:r>
            <a:r>
              <a:rPr sz="1100" spc="-65" dirty="0">
                <a:latin typeface="Verdana"/>
                <a:cs typeface="Verdana"/>
              </a:rPr>
              <a:t>r</a:t>
            </a:r>
            <a:r>
              <a:rPr sz="1100" spc="-60" dirty="0">
                <a:latin typeface="Verdana"/>
                <a:cs typeface="Verdana"/>
              </a:rPr>
              <a:t>esia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90" dirty="0">
                <a:latin typeface="Verdana"/>
                <a:cs typeface="Verdana"/>
              </a:rPr>
              <a:t>W</a:t>
            </a:r>
            <a:r>
              <a:rPr sz="1100" spc="-85" dirty="0">
                <a:latin typeface="Verdana"/>
                <a:cs typeface="Verdana"/>
              </a:rPr>
              <a:t>ambui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lang="en-US" sz="1100" spc="-105" dirty="0">
                <a:latin typeface="Verdana"/>
                <a:cs typeface="Verdana"/>
              </a:rPr>
              <a:t>have </a:t>
            </a:r>
            <a:r>
              <a:rPr sz="1100" spc="-35" dirty="0">
                <a:latin typeface="Verdana"/>
                <a:cs typeface="Verdana"/>
              </a:rPr>
              <a:t>pl</a:t>
            </a:r>
            <a:r>
              <a:rPr sz="1100" spc="-65" dirty="0">
                <a:latin typeface="Verdana"/>
                <a:cs typeface="Verdana"/>
              </a:rPr>
              <a:t>a</a:t>
            </a:r>
            <a:r>
              <a:rPr sz="1100" spc="-100" dirty="0">
                <a:latin typeface="Verdana"/>
                <a:cs typeface="Verdana"/>
              </a:rPr>
              <a:t>y</a:t>
            </a:r>
            <a:r>
              <a:rPr sz="1100" spc="-40" dirty="0">
                <a:latin typeface="Verdana"/>
                <a:cs typeface="Verdana"/>
              </a:rPr>
              <a:t>ed  </a:t>
            </a:r>
            <a:r>
              <a:rPr sz="1100" spc="-70" dirty="0">
                <a:latin typeface="Verdana"/>
                <a:cs typeface="Verdana"/>
              </a:rPr>
              <a:t>a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cent</a:t>
            </a:r>
            <a:r>
              <a:rPr sz="1100" spc="-55" dirty="0">
                <a:latin typeface="Verdana"/>
                <a:cs typeface="Verdana"/>
              </a:rPr>
              <a:t>r</a:t>
            </a:r>
            <a:r>
              <a:rPr sz="1100" spc="-40" dirty="0">
                <a:latin typeface="Verdana"/>
                <a:cs typeface="Verdana"/>
              </a:rPr>
              <a:t>al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r</a:t>
            </a:r>
            <a:r>
              <a:rPr sz="1100" spc="-35" dirty="0">
                <a:latin typeface="Verdana"/>
                <a:cs typeface="Verdana"/>
              </a:rPr>
              <a:t>ole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in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lang="en-US" sz="1100" spc="-85" dirty="0">
                <a:latin typeface="Verdana"/>
                <a:cs typeface="Verdana"/>
              </a:rPr>
              <a:t>my</a:t>
            </a:r>
            <a:r>
              <a:rPr sz="1100" spc="-60" dirty="0">
                <a:latin typeface="Verdana"/>
                <a:cs typeface="Verdana"/>
              </a:rPr>
              <a:t> </a:t>
            </a:r>
            <a:r>
              <a:rPr sz="1100" spc="-45" dirty="0">
                <a:latin typeface="Verdana"/>
                <a:cs typeface="Verdana"/>
              </a:rPr>
              <a:t>cu</a:t>
            </a:r>
            <a:r>
              <a:rPr sz="1100" spc="-40" dirty="0">
                <a:latin typeface="Verdana"/>
                <a:cs typeface="Verdana"/>
              </a:rPr>
              <a:t>l</a:t>
            </a:r>
            <a:r>
              <a:rPr sz="1100" spc="-60" dirty="0">
                <a:latin typeface="Verdana"/>
                <a:cs typeface="Verdana"/>
              </a:rPr>
              <a:t>tu</a:t>
            </a:r>
            <a:r>
              <a:rPr sz="1100" spc="-65" dirty="0">
                <a:latin typeface="Verdana"/>
                <a:cs typeface="Verdana"/>
              </a:rPr>
              <a:t>r</a:t>
            </a:r>
            <a:r>
              <a:rPr sz="1100" spc="-40" dirty="0">
                <a:latin typeface="Verdana"/>
                <a:cs typeface="Verdana"/>
              </a:rPr>
              <a:t>al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education,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sharing  wisdom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st</a:t>
            </a:r>
            <a:r>
              <a:rPr sz="1100" spc="-50" dirty="0">
                <a:latin typeface="Verdana"/>
                <a:cs typeface="Verdana"/>
              </a:rPr>
              <a:t>ories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that  </a:t>
            </a:r>
            <a:r>
              <a:rPr sz="1100" spc="-55" dirty="0">
                <a:latin typeface="Verdana"/>
                <a:cs typeface="Verdana"/>
              </a:rPr>
              <a:t>connec</a:t>
            </a:r>
            <a:r>
              <a:rPr sz="1100" spc="-50" dirty="0">
                <a:latin typeface="Verdana"/>
                <a:cs typeface="Verdana"/>
              </a:rPr>
              <a:t>t</a:t>
            </a:r>
            <a:r>
              <a:rPr sz="1100" spc="-55" dirty="0">
                <a:latin typeface="Verdana"/>
                <a:cs typeface="Verdana"/>
              </a:rPr>
              <a:t>ed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lang="en-US" sz="1100" spc="-60" dirty="0">
                <a:latin typeface="Verdana"/>
                <a:cs typeface="Verdana"/>
              </a:rPr>
              <a:t>me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t</a:t>
            </a:r>
            <a:r>
              <a:rPr sz="1100" spc="-35" dirty="0">
                <a:latin typeface="Verdana"/>
                <a:cs typeface="Verdana"/>
              </a:rPr>
              <a:t>o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lang="en-US" sz="1100" spc="-60" dirty="0">
                <a:latin typeface="Verdana"/>
                <a:cs typeface="Verdana"/>
              </a:rPr>
              <a:t>my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r</a:t>
            </a:r>
            <a:r>
              <a:rPr sz="1100" spc="-35" dirty="0">
                <a:latin typeface="Verdana"/>
                <a:cs typeface="Verdana"/>
              </a:rPr>
              <a:t>o</a:t>
            </a:r>
            <a:r>
              <a:rPr sz="1100" spc="-50" dirty="0">
                <a:latin typeface="Verdana"/>
                <a:cs typeface="Verdana"/>
              </a:rPr>
              <a:t>o</a:t>
            </a:r>
            <a:r>
              <a:rPr sz="1100" spc="-85" dirty="0">
                <a:latin typeface="Verdana"/>
                <a:cs typeface="Verdana"/>
              </a:rPr>
              <a:t>ts.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98499" y="2748350"/>
            <a:ext cx="1805305" cy="12642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6A605C"/>
                </a:solidFill>
                <a:latin typeface="Arial"/>
                <a:cs typeface="Arial"/>
              </a:rPr>
              <a:t>Cultural</a:t>
            </a:r>
            <a:r>
              <a:rPr sz="1100" b="1" spc="-55" dirty="0">
                <a:solidFill>
                  <a:srgbClr val="6A605C"/>
                </a:solidFill>
                <a:latin typeface="Arial"/>
                <a:cs typeface="Arial"/>
              </a:rPr>
              <a:t> </a:t>
            </a:r>
            <a:r>
              <a:rPr sz="1100" b="1" spc="-15" dirty="0">
                <a:solidFill>
                  <a:srgbClr val="6A605C"/>
                </a:solidFill>
                <a:latin typeface="Arial"/>
                <a:cs typeface="Arial"/>
              </a:rPr>
              <a:t>Identity</a:t>
            </a:r>
            <a:endParaRPr sz="1100" dirty="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960"/>
              </a:spcBef>
            </a:pPr>
            <a:r>
              <a:rPr lang="en-US" sz="1100" spc="-85" dirty="0">
                <a:latin typeface="Verdana"/>
                <a:cs typeface="Verdana"/>
              </a:rPr>
              <a:t>My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Ki</a:t>
            </a:r>
            <a:r>
              <a:rPr sz="1100" spc="-80" dirty="0">
                <a:latin typeface="Verdana"/>
                <a:cs typeface="Verdana"/>
              </a:rPr>
              <a:t>k</a:t>
            </a:r>
            <a:r>
              <a:rPr sz="1100" spc="-90" dirty="0">
                <a:latin typeface="Verdana"/>
                <a:cs typeface="Verdana"/>
              </a:rPr>
              <a:t>uyu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5" dirty="0">
                <a:latin typeface="Verdana"/>
                <a:cs typeface="Verdana"/>
              </a:rPr>
              <a:t>cu</a:t>
            </a:r>
            <a:r>
              <a:rPr sz="1100" spc="-40" dirty="0">
                <a:latin typeface="Verdana"/>
                <a:cs typeface="Verdana"/>
              </a:rPr>
              <a:t>l</a:t>
            </a:r>
            <a:r>
              <a:rPr sz="1100" spc="-60" dirty="0">
                <a:latin typeface="Verdana"/>
                <a:cs typeface="Verdana"/>
              </a:rPr>
              <a:t>tu</a:t>
            </a:r>
            <a:r>
              <a:rPr sz="1100" spc="-80" dirty="0">
                <a:latin typeface="Verdana"/>
                <a:cs typeface="Verdana"/>
              </a:rPr>
              <a:t>r</a:t>
            </a:r>
            <a:r>
              <a:rPr sz="1100" spc="-100" dirty="0">
                <a:latin typeface="Verdana"/>
                <a:cs typeface="Verdana"/>
              </a:rPr>
              <a:t>e,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with  </a:t>
            </a:r>
            <a:r>
              <a:rPr sz="1100" spc="-55" dirty="0">
                <a:latin typeface="Verdana"/>
                <a:cs typeface="Verdana"/>
              </a:rPr>
              <a:t>its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emphasis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on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r</a:t>
            </a:r>
            <a:r>
              <a:rPr sz="1100" spc="-50" dirty="0">
                <a:latin typeface="Verdana"/>
                <a:cs typeface="Verdana"/>
              </a:rPr>
              <a:t>esilience 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communal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spirit,  </a:t>
            </a:r>
            <a:r>
              <a:rPr sz="1100" spc="-65" dirty="0">
                <a:latin typeface="Verdana"/>
                <a:cs typeface="Verdana"/>
              </a:rPr>
              <a:t>continues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t</a:t>
            </a:r>
            <a:r>
              <a:rPr sz="1100" spc="-35" dirty="0">
                <a:latin typeface="Verdana"/>
                <a:cs typeface="Verdana"/>
              </a:rPr>
              <a:t>o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guide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lang="en-US" sz="1100" spc="-55" dirty="0">
                <a:latin typeface="Verdana"/>
                <a:cs typeface="Verdana"/>
              </a:rPr>
              <a:t>my</a:t>
            </a:r>
            <a:r>
              <a:rPr sz="1100" spc="-55" dirty="0">
                <a:latin typeface="Verdana"/>
                <a:cs typeface="Verdana"/>
              </a:rPr>
              <a:t>  </a:t>
            </a:r>
            <a:r>
              <a:rPr sz="1100" spc="-90" dirty="0">
                <a:latin typeface="Verdana"/>
                <a:cs typeface="Verdana"/>
              </a:rPr>
              <a:t>v</a:t>
            </a:r>
            <a:r>
              <a:rPr sz="1100" spc="-60" dirty="0">
                <a:latin typeface="Verdana"/>
                <a:cs typeface="Verdana"/>
              </a:rPr>
              <a:t>alues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actions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in  modern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25" dirty="0">
                <a:latin typeface="Verdana"/>
                <a:cs typeface="Verdana"/>
              </a:rPr>
              <a:t>li</a:t>
            </a:r>
            <a:r>
              <a:rPr sz="1100" spc="-70" dirty="0">
                <a:latin typeface="Verdana"/>
                <a:cs typeface="Verdana"/>
              </a:rPr>
              <a:t>f</a:t>
            </a:r>
            <a:r>
              <a:rPr sz="1100" spc="-100" dirty="0">
                <a:latin typeface="Verdana"/>
                <a:cs typeface="Verdana"/>
              </a:rPr>
              <a:t>e.</a:t>
            </a:r>
            <a:endParaRPr sz="1100" dirty="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1853" y="215815"/>
            <a:ext cx="164591" cy="1645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5212" y="3018047"/>
            <a:ext cx="259969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b="1" spc="-65" dirty="0">
                <a:solidFill>
                  <a:srgbClr val="FFFFFF"/>
                </a:solidFill>
                <a:latin typeface="Trebuchet MS"/>
                <a:cs typeface="Trebuchet MS"/>
              </a:rPr>
              <a:t>Thank</a:t>
            </a:r>
            <a:r>
              <a:rPr sz="41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00" b="1" spc="-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00" b="1" spc="-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00" b="1" spc="-6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100" b="1" spc="-525" dirty="0">
                <a:solidFill>
                  <a:srgbClr val="736CED"/>
                </a:solidFill>
                <a:latin typeface="Trebuchet MS"/>
                <a:cs typeface="Trebuchet MS"/>
              </a:rPr>
              <a:t>.</a:t>
            </a:r>
            <a:endParaRPr sz="4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087" y="915599"/>
            <a:ext cx="2766695" cy="2050414"/>
            <a:chOff x="1179087" y="915599"/>
            <a:chExt cx="2766695" cy="2050414"/>
          </a:xfrm>
        </p:grpSpPr>
        <p:sp>
          <p:nvSpPr>
            <p:cNvPr id="5" name="object 5"/>
            <p:cNvSpPr/>
            <p:nvPr/>
          </p:nvSpPr>
          <p:spPr>
            <a:xfrm>
              <a:off x="2696612" y="915599"/>
              <a:ext cx="1249045" cy="1249045"/>
            </a:xfrm>
            <a:custGeom>
              <a:avLst/>
              <a:gdLst/>
              <a:ahLst/>
              <a:cxnLst/>
              <a:rect l="l" t="t" r="r" b="b"/>
              <a:pathLst>
                <a:path w="1249045" h="1249045">
                  <a:moveTo>
                    <a:pt x="624300" y="1248600"/>
                  </a:moveTo>
                  <a:lnTo>
                    <a:pt x="575511" y="1246721"/>
                  </a:lnTo>
                  <a:lnTo>
                    <a:pt x="527749" y="1241179"/>
                  </a:lnTo>
                  <a:lnTo>
                    <a:pt x="481153" y="1232111"/>
                  </a:lnTo>
                  <a:lnTo>
                    <a:pt x="435862" y="1219657"/>
                  </a:lnTo>
                  <a:lnTo>
                    <a:pt x="392014" y="1203956"/>
                  </a:lnTo>
                  <a:lnTo>
                    <a:pt x="349748" y="1185145"/>
                  </a:lnTo>
                  <a:lnTo>
                    <a:pt x="309203" y="1163364"/>
                  </a:lnTo>
                  <a:lnTo>
                    <a:pt x="270518" y="1138752"/>
                  </a:lnTo>
                  <a:lnTo>
                    <a:pt x="233832" y="1111448"/>
                  </a:lnTo>
                  <a:lnTo>
                    <a:pt x="199283" y="1081590"/>
                  </a:lnTo>
                  <a:lnTo>
                    <a:pt x="167009" y="1049317"/>
                  </a:lnTo>
                  <a:lnTo>
                    <a:pt x="137151" y="1014767"/>
                  </a:lnTo>
                  <a:lnTo>
                    <a:pt x="109847" y="978081"/>
                  </a:lnTo>
                  <a:lnTo>
                    <a:pt x="85235" y="939396"/>
                  </a:lnTo>
                  <a:lnTo>
                    <a:pt x="63454" y="898851"/>
                  </a:lnTo>
                  <a:lnTo>
                    <a:pt x="44643" y="856585"/>
                  </a:lnTo>
                  <a:lnTo>
                    <a:pt x="28942" y="812737"/>
                  </a:lnTo>
                  <a:lnTo>
                    <a:pt x="16488" y="767446"/>
                  </a:lnTo>
                  <a:lnTo>
                    <a:pt x="7420" y="720850"/>
                  </a:lnTo>
                  <a:lnTo>
                    <a:pt x="1878" y="673088"/>
                  </a:lnTo>
                  <a:lnTo>
                    <a:pt x="0" y="624299"/>
                  </a:lnTo>
                  <a:lnTo>
                    <a:pt x="1878" y="575511"/>
                  </a:lnTo>
                  <a:lnTo>
                    <a:pt x="7420" y="527749"/>
                  </a:lnTo>
                  <a:lnTo>
                    <a:pt x="16488" y="481153"/>
                  </a:lnTo>
                  <a:lnTo>
                    <a:pt x="28942" y="435862"/>
                  </a:lnTo>
                  <a:lnTo>
                    <a:pt x="44643" y="392014"/>
                  </a:lnTo>
                  <a:lnTo>
                    <a:pt x="63454" y="349748"/>
                  </a:lnTo>
                  <a:lnTo>
                    <a:pt x="85235" y="309203"/>
                  </a:lnTo>
                  <a:lnTo>
                    <a:pt x="109847" y="270518"/>
                  </a:lnTo>
                  <a:lnTo>
                    <a:pt x="137151" y="233832"/>
                  </a:lnTo>
                  <a:lnTo>
                    <a:pt x="167009" y="199282"/>
                  </a:lnTo>
                  <a:lnTo>
                    <a:pt x="199283" y="167009"/>
                  </a:lnTo>
                  <a:lnTo>
                    <a:pt x="233832" y="137151"/>
                  </a:lnTo>
                  <a:lnTo>
                    <a:pt x="270518" y="109847"/>
                  </a:lnTo>
                  <a:lnTo>
                    <a:pt x="309203" y="85235"/>
                  </a:lnTo>
                  <a:lnTo>
                    <a:pt x="349748" y="63454"/>
                  </a:lnTo>
                  <a:lnTo>
                    <a:pt x="392014" y="44643"/>
                  </a:lnTo>
                  <a:lnTo>
                    <a:pt x="435862" y="28942"/>
                  </a:lnTo>
                  <a:lnTo>
                    <a:pt x="481153" y="16488"/>
                  </a:lnTo>
                  <a:lnTo>
                    <a:pt x="527749" y="7420"/>
                  </a:lnTo>
                  <a:lnTo>
                    <a:pt x="575511" y="1878"/>
                  </a:lnTo>
                  <a:lnTo>
                    <a:pt x="624300" y="0"/>
                  </a:lnTo>
                  <a:lnTo>
                    <a:pt x="673734" y="1958"/>
                  </a:lnTo>
                  <a:lnTo>
                    <a:pt x="722551" y="7777"/>
                  </a:lnTo>
                  <a:lnTo>
                    <a:pt x="770543" y="17368"/>
                  </a:lnTo>
                  <a:lnTo>
                    <a:pt x="817498" y="30645"/>
                  </a:lnTo>
                  <a:lnTo>
                    <a:pt x="863209" y="47522"/>
                  </a:lnTo>
                  <a:lnTo>
                    <a:pt x="907464" y="67910"/>
                  </a:lnTo>
                  <a:lnTo>
                    <a:pt x="950056" y="91725"/>
                  </a:lnTo>
                  <a:lnTo>
                    <a:pt x="990773" y="118878"/>
                  </a:lnTo>
                  <a:lnTo>
                    <a:pt x="1029406" y="149283"/>
                  </a:lnTo>
                  <a:lnTo>
                    <a:pt x="1065746" y="182853"/>
                  </a:lnTo>
                  <a:lnTo>
                    <a:pt x="1099316" y="219193"/>
                  </a:lnTo>
                  <a:lnTo>
                    <a:pt x="1129721" y="257826"/>
                  </a:lnTo>
                  <a:lnTo>
                    <a:pt x="1156875" y="298543"/>
                  </a:lnTo>
                  <a:lnTo>
                    <a:pt x="1180689" y="341135"/>
                  </a:lnTo>
                  <a:lnTo>
                    <a:pt x="1201078" y="385390"/>
                  </a:lnTo>
                  <a:lnTo>
                    <a:pt x="1217954" y="431101"/>
                  </a:lnTo>
                  <a:lnTo>
                    <a:pt x="1231231" y="478057"/>
                  </a:lnTo>
                  <a:lnTo>
                    <a:pt x="1240823" y="526048"/>
                  </a:lnTo>
                  <a:lnTo>
                    <a:pt x="1246641" y="574865"/>
                  </a:lnTo>
                  <a:lnTo>
                    <a:pt x="1248600" y="624299"/>
                  </a:lnTo>
                  <a:lnTo>
                    <a:pt x="1246721" y="673088"/>
                  </a:lnTo>
                  <a:lnTo>
                    <a:pt x="1241179" y="720850"/>
                  </a:lnTo>
                  <a:lnTo>
                    <a:pt x="1232112" y="767446"/>
                  </a:lnTo>
                  <a:lnTo>
                    <a:pt x="1219657" y="812737"/>
                  </a:lnTo>
                  <a:lnTo>
                    <a:pt x="1203956" y="856585"/>
                  </a:lnTo>
                  <a:lnTo>
                    <a:pt x="1185145" y="898851"/>
                  </a:lnTo>
                  <a:lnTo>
                    <a:pt x="1163365" y="939396"/>
                  </a:lnTo>
                  <a:lnTo>
                    <a:pt x="1138753" y="978081"/>
                  </a:lnTo>
                  <a:lnTo>
                    <a:pt x="1111448" y="1014767"/>
                  </a:lnTo>
                  <a:lnTo>
                    <a:pt x="1081590" y="1049317"/>
                  </a:lnTo>
                  <a:lnTo>
                    <a:pt x="1049317" y="1081590"/>
                  </a:lnTo>
                  <a:lnTo>
                    <a:pt x="1014768" y="1111448"/>
                  </a:lnTo>
                  <a:lnTo>
                    <a:pt x="978081" y="1138752"/>
                  </a:lnTo>
                  <a:lnTo>
                    <a:pt x="939396" y="1163364"/>
                  </a:lnTo>
                  <a:lnTo>
                    <a:pt x="898851" y="1185145"/>
                  </a:lnTo>
                  <a:lnTo>
                    <a:pt x="856585" y="1203956"/>
                  </a:lnTo>
                  <a:lnTo>
                    <a:pt x="812737" y="1219657"/>
                  </a:lnTo>
                  <a:lnTo>
                    <a:pt x="767446" y="1232111"/>
                  </a:lnTo>
                  <a:lnTo>
                    <a:pt x="720850" y="1241179"/>
                  </a:lnTo>
                  <a:lnTo>
                    <a:pt x="673088" y="1246721"/>
                  </a:lnTo>
                  <a:lnTo>
                    <a:pt x="624300" y="1248600"/>
                  </a:lnTo>
                  <a:close/>
                </a:path>
              </a:pathLst>
            </a:custGeom>
            <a:solidFill>
              <a:srgbClr val="D1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087" y="1092650"/>
              <a:ext cx="2378399" cy="1873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547427"/>
            <a:ext cx="801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736CED"/>
                </a:solidFill>
              </a:rPr>
              <a:t>A</a:t>
            </a:r>
            <a:r>
              <a:rPr sz="1800" spc="15" dirty="0">
                <a:solidFill>
                  <a:srgbClr val="736CED"/>
                </a:solidFill>
              </a:rPr>
              <a:t>g</a:t>
            </a:r>
            <a:r>
              <a:rPr sz="1800" spc="-25" dirty="0">
                <a:solidFill>
                  <a:srgbClr val="736CED"/>
                </a:solidFill>
              </a:rPr>
              <a:t>enda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444500" y="1370330"/>
            <a:ext cx="2889250" cy="30116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300" spc="-60" dirty="0">
                <a:latin typeface="Verdana"/>
                <a:cs typeface="Verdana"/>
              </a:rPr>
              <a:t>Ea</a:t>
            </a:r>
            <a:r>
              <a:rPr sz="1300" spc="-70" dirty="0">
                <a:latin typeface="Verdana"/>
                <a:cs typeface="Verdana"/>
              </a:rPr>
              <a:t>r</a:t>
            </a:r>
            <a:r>
              <a:rPr sz="1300" spc="-50" dirty="0">
                <a:latin typeface="Verdana"/>
                <a:cs typeface="Verdana"/>
              </a:rPr>
              <a:t>ly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55" dirty="0">
                <a:latin typeface="Verdana"/>
                <a:cs typeface="Verdana"/>
              </a:rPr>
              <a:t>Li</a:t>
            </a:r>
            <a:r>
              <a:rPr sz="1300" spc="-80" dirty="0">
                <a:latin typeface="Verdana"/>
                <a:cs typeface="Verdana"/>
              </a:rPr>
              <a:t>f</a:t>
            </a:r>
            <a:r>
              <a:rPr sz="1300" spc="-75" dirty="0">
                <a:latin typeface="Verdana"/>
                <a:cs typeface="Verdana"/>
              </a:rPr>
              <a:t>e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and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75" dirty="0">
                <a:latin typeface="Verdana"/>
                <a:cs typeface="Verdana"/>
              </a:rPr>
              <a:t>F</a:t>
            </a:r>
            <a:r>
              <a:rPr sz="1300" spc="-85" dirty="0">
                <a:latin typeface="Verdana"/>
                <a:cs typeface="Verdana"/>
              </a:rPr>
              <a:t>amily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75" dirty="0">
                <a:latin typeface="Verdana"/>
                <a:cs typeface="Verdana"/>
              </a:rPr>
              <a:t>Backg</a:t>
            </a:r>
            <a:r>
              <a:rPr sz="1300" spc="-95" dirty="0">
                <a:latin typeface="Verdana"/>
                <a:cs typeface="Verdana"/>
              </a:rPr>
              <a:t>r</a:t>
            </a:r>
            <a:r>
              <a:rPr sz="1300" spc="-65" dirty="0">
                <a:latin typeface="Verdana"/>
                <a:cs typeface="Verdana"/>
              </a:rPr>
              <a:t>ound</a:t>
            </a:r>
            <a:endParaRPr lang="en-US" sz="1300" spc="-65" dirty="0">
              <a:latin typeface="Verdana"/>
              <a:cs typeface="Verdana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300" spc="-75" dirty="0">
                <a:latin typeface="Verdana"/>
                <a:cs typeface="Verdana"/>
              </a:rPr>
              <a:t>E</a:t>
            </a:r>
            <a:r>
              <a:rPr sz="1300" spc="-65" dirty="0">
                <a:latin typeface="Verdana"/>
                <a:cs typeface="Verdana"/>
              </a:rPr>
              <a:t>ducation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and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50" dirty="0">
                <a:latin typeface="Verdana"/>
                <a:cs typeface="Verdana"/>
              </a:rPr>
              <a:t>A</a:t>
            </a:r>
            <a:r>
              <a:rPr sz="1300" spc="-65" dirty="0">
                <a:latin typeface="Verdana"/>
                <a:cs typeface="Verdana"/>
              </a:rPr>
              <a:t>cademic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35" dirty="0">
                <a:latin typeface="Verdana"/>
                <a:cs typeface="Verdana"/>
              </a:rPr>
              <a:t>Journ</a:t>
            </a:r>
            <a:r>
              <a:rPr sz="1300" spc="-55" dirty="0">
                <a:latin typeface="Verdana"/>
                <a:cs typeface="Verdana"/>
              </a:rPr>
              <a:t>e</a:t>
            </a:r>
            <a:r>
              <a:rPr sz="1300" spc="-65" dirty="0">
                <a:latin typeface="Verdana"/>
                <a:cs typeface="Verdana"/>
              </a:rPr>
              <a:t>y  </a:t>
            </a:r>
            <a:endParaRPr lang="en-US" sz="1300" spc="-65" dirty="0">
              <a:latin typeface="Verdana"/>
              <a:cs typeface="Verdana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300" spc="-100" dirty="0">
                <a:latin typeface="Verdana"/>
                <a:cs typeface="Verdana"/>
              </a:rPr>
              <a:t>P</a:t>
            </a:r>
            <a:r>
              <a:rPr sz="1300" spc="-55" dirty="0">
                <a:latin typeface="Verdana"/>
                <a:cs typeface="Verdana"/>
              </a:rPr>
              <a:t>e</a:t>
            </a:r>
            <a:r>
              <a:rPr sz="1300" spc="-60" dirty="0">
                <a:latin typeface="Verdana"/>
                <a:cs typeface="Verdana"/>
              </a:rPr>
              <a:t>rsonal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50" dirty="0">
                <a:latin typeface="Verdana"/>
                <a:cs typeface="Verdana"/>
              </a:rPr>
              <a:t>G</a:t>
            </a:r>
            <a:r>
              <a:rPr sz="1300" spc="-70" dirty="0">
                <a:latin typeface="Verdana"/>
                <a:cs typeface="Verdana"/>
              </a:rPr>
              <a:t>r</a:t>
            </a:r>
            <a:r>
              <a:rPr sz="1300" spc="-55" dirty="0">
                <a:latin typeface="Verdana"/>
                <a:cs typeface="Verdana"/>
              </a:rPr>
              <a:t>o</a:t>
            </a:r>
            <a:r>
              <a:rPr sz="1300" spc="-85" dirty="0">
                <a:latin typeface="Verdana"/>
                <a:cs typeface="Verdana"/>
              </a:rPr>
              <a:t>wth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and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110" dirty="0">
                <a:latin typeface="Verdana"/>
                <a:cs typeface="Verdana"/>
              </a:rPr>
              <a:t>D</a:t>
            </a:r>
            <a:r>
              <a:rPr sz="1300" spc="-100" dirty="0">
                <a:latin typeface="Verdana"/>
                <a:cs typeface="Verdana"/>
              </a:rPr>
              <a:t>e</a:t>
            </a:r>
            <a:r>
              <a:rPr sz="1300" spc="-110" dirty="0">
                <a:latin typeface="Verdana"/>
                <a:cs typeface="Verdana"/>
              </a:rPr>
              <a:t>v</a:t>
            </a:r>
            <a:r>
              <a:rPr sz="1300" spc="-70" dirty="0">
                <a:latin typeface="Verdana"/>
                <a:cs typeface="Verdana"/>
              </a:rPr>
              <a:t>elopment </a:t>
            </a:r>
            <a:endParaRPr lang="en-US" sz="1300" spc="-70" dirty="0">
              <a:latin typeface="Verdana"/>
              <a:cs typeface="Verdana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300" spc="-35" dirty="0">
                <a:latin typeface="Verdana"/>
                <a:cs typeface="Verdana"/>
              </a:rPr>
              <a:t>Ca</a:t>
            </a:r>
            <a:r>
              <a:rPr sz="1300" spc="-65" dirty="0">
                <a:latin typeface="Verdana"/>
                <a:cs typeface="Verdana"/>
              </a:rPr>
              <a:t>r</a:t>
            </a:r>
            <a:r>
              <a:rPr sz="1300" spc="-55" dirty="0">
                <a:latin typeface="Verdana"/>
                <a:cs typeface="Verdana"/>
              </a:rPr>
              <a:t>eer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and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50" dirty="0">
                <a:latin typeface="Verdana"/>
                <a:cs typeface="Verdana"/>
              </a:rPr>
              <a:t>P</a:t>
            </a:r>
            <a:r>
              <a:rPr sz="1300" spc="-75" dirty="0">
                <a:latin typeface="Verdana"/>
                <a:cs typeface="Verdana"/>
              </a:rPr>
              <a:t>r</a:t>
            </a:r>
            <a:r>
              <a:rPr sz="1300" spc="-60" dirty="0">
                <a:latin typeface="Verdana"/>
                <a:cs typeface="Verdana"/>
              </a:rPr>
              <a:t>o</a:t>
            </a:r>
            <a:r>
              <a:rPr sz="1300" spc="-55" dirty="0">
                <a:latin typeface="Verdana"/>
                <a:cs typeface="Verdana"/>
              </a:rPr>
              <a:t>f</a:t>
            </a:r>
            <a:r>
              <a:rPr sz="1300" spc="-65" dirty="0">
                <a:latin typeface="Verdana"/>
                <a:cs typeface="Verdana"/>
              </a:rPr>
              <a:t>essional</a:t>
            </a:r>
            <a:endParaRPr lang="en-US" sz="1300" spc="-120" dirty="0">
              <a:latin typeface="Verdana"/>
              <a:cs typeface="Verdana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300" spc="-50" dirty="0">
                <a:latin typeface="Verdana"/>
                <a:cs typeface="Verdana"/>
              </a:rPr>
              <a:t>A</a:t>
            </a:r>
            <a:r>
              <a:rPr sz="1300" spc="-55" dirty="0">
                <a:latin typeface="Verdana"/>
                <a:cs typeface="Verdana"/>
              </a:rPr>
              <a:t>chi</a:t>
            </a:r>
            <a:r>
              <a:rPr sz="1300" spc="-85" dirty="0">
                <a:latin typeface="Verdana"/>
                <a:cs typeface="Verdana"/>
              </a:rPr>
              <a:t>e</a:t>
            </a:r>
            <a:r>
              <a:rPr sz="1300" spc="-110" dirty="0">
                <a:latin typeface="Verdana"/>
                <a:cs typeface="Verdana"/>
              </a:rPr>
              <a:t>v</a:t>
            </a:r>
            <a:r>
              <a:rPr sz="1300" spc="-85" dirty="0">
                <a:latin typeface="Verdana"/>
                <a:cs typeface="Verdana"/>
              </a:rPr>
              <a:t>ements  </a:t>
            </a:r>
            <a:r>
              <a:rPr sz="1300" spc="-65" dirty="0">
                <a:latin typeface="Verdana"/>
                <a:cs typeface="Verdana"/>
              </a:rPr>
              <a:t>Challen</a:t>
            </a:r>
            <a:r>
              <a:rPr sz="1300" spc="-90" dirty="0">
                <a:latin typeface="Verdana"/>
                <a:cs typeface="Verdana"/>
              </a:rPr>
              <a:t>g</a:t>
            </a:r>
            <a:r>
              <a:rPr sz="1300" spc="-70" dirty="0">
                <a:latin typeface="Verdana"/>
                <a:cs typeface="Verdana"/>
              </a:rPr>
              <a:t>es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and</a:t>
            </a:r>
            <a:endParaRPr lang="en-US" sz="1300" spc="-120" dirty="0">
              <a:latin typeface="Verdana"/>
              <a:cs typeface="Verdana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300" spc="-50" dirty="0">
                <a:latin typeface="Verdana"/>
                <a:cs typeface="Verdana"/>
              </a:rPr>
              <a:t>A</a:t>
            </a:r>
            <a:r>
              <a:rPr sz="1300" spc="-75" dirty="0">
                <a:latin typeface="Verdana"/>
                <a:cs typeface="Verdana"/>
              </a:rPr>
              <a:t>d</a:t>
            </a:r>
            <a:r>
              <a:rPr sz="1300" spc="-90" dirty="0">
                <a:latin typeface="Verdana"/>
                <a:cs typeface="Verdana"/>
              </a:rPr>
              <a:t>v</a:t>
            </a:r>
            <a:r>
              <a:rPr sz="1300" spc="-55" dirty="0">
                <a:latin typeface="Verdana"/>
                <a:cs typeface="Verdana"/>
              </a:rPr>
              <a:t>e</a:t>
            </a:r>
            <a:r>
              <a:rPr sz="1300" spc="-60" dirty="0">
                <a:latin typeface="Verdana"/>
                <a:cs typeface="Verdana"/>
              </a:rPr>
              <a:t>r</a:t>
            </a:r>
            <a:r>
              <a:rPr sz="1300" spc="-65" dirty="0">
                <a:latin typeface="Verdana"/>
                <a:cs typeface="Verdana"/>
              </a:rPr>
              <a:t>sities</a:t>
            </a:r>
            <a:endParaRPr sz="1300" dirty="0">
              <a:latin typeface="Verdana"/>
              <a:cs typeface="Verdana"/>
            </a:endParaRPr>
          </a:p>
          <a:p>
            <a:pPr marL="298450" marR="41465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300" spc="-80" dirty="0">
                <a:latin typeface="Verdana"/>
                <a:cs typeface="Verdana"/>
              </a:rPr>
              <a:t>Passions,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75" dirty="0">
                <a:latin typeface="Verdana"/>
                <a:cs typeface="Verdana"/>
              </a:rPr>
              <a:t>Hobbies,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and</a:t>
            </a:r>
            <a:endParaRPr lang="en-US" sz="1300" spc="-120" dirty="0">
              <a:latin typeface="Verdana"/>
              <a:cs typeface="Verdana"/>
            </a:endParaRPr>
          </a:p>
          <a:p>
            <a:pPr marL="298450" marR="41465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300" spc="-140" dirty="0">
                <a:latin typeface="Verdana"/>
                <a:cs typeface="Verdana"/>
              </a:rPr>
              <a:t>In</a:t>
            </a:r>
            <a:r>
              <a:rPr sz="1300" spc="-120" dirty="0">
                <a:latin typeface="Verdana"/>
                <a:cs typeface="Verdana"/>
              </a:rPr>
              <a:t>t</a:t>
            </a:r>
            <a:r>
              <a:rPr sz="1300" spc="-55" dirty="0">
                <a:latin typeface="Verdana"/>
                <a:cs typeface="Verdana"/>
              </a:rPr>
              <a:t>e</a:t>
            </a:r>
            <a:r>
              <a:rPr sz="1300" spc="-80" dirty="0">
                <a:latin typeface="Verdana"/>
                <a:cs typeface="Verdana"/>
              </a:rPr>
              <a:t>r</a:t>
            </a:r>
            <a:r>
              <a:rPr sz="1300" spc="-60" dirty="0">
                <a:latin typeface="Verdana"/>
                <a:cs typeface="Verdana"/>
              </a:rPr>
              <a:t>ests  </a:t>
            </a:r>
            <a:r>
              <a:rPr sz="1300" spc="-150" dirty="0">
                <a:latin typeface="Verdana"/>
                <a:cs typeface="Verdana"/>
              </a:rPr>
              <a:t>R</a:t>
            </a:r>
            <a:r>
              <a:rPr sz="1300" spc="-65" dirty="0">
                <a:latin typeface="Verdana"/>
                <a:cs typeface="Verdana"/>
              </a:rPr>
              <a:t>elationships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and</a:t>
            </a:r>
            <a:endParaRPr lang="en-US" sz="1300" spc="-120" dirty="0">
              <a:latin typeface="Verdana"/>
              <a:cs typeface="Verdana"/>
            </a:endParaRPr>
          </a:p>
          <a:p>
            <a:pPr marL="298450" marR="41465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300" spc="-70" dirty="0">
                <a:latin typeface="Verdana"/>
                <a:cs typeface="Verdana"/>
              </a:rPr>
              <a:t>F</a:t>
            </a:r>
            <a:r>
              <a:rPr sz="1300" spc="-65" dirty="0">
                <a:latin typeface="Verdana"/>
                <a:cs typeface="Verdana"/>
              </a:rPr>
              <a:t>riendship  </a:t>
            </a:r>
            <a:r>
              <a:rPr sz="1300" spc="-90" dirty="0">
                <a:latin typeface="Verdana"/>
                <a:cs typeface="Verdana"/>
              </a:rPr>
              <a:t>Identity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and</a:t>
            </a:r>
            <a:endParaRPr lang="en-US" sz="1300" spc="-120" dirty="0">
              <a:latin typeface="Verdana"/>
              <a:cs typeface="Verdana"/>
            </a:endParaRPr>
          </a:p>
          <a:p>
            <a:pPr marL="298450" marR="41465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300" spc="-45" dirty="0">
                <a:latin typeface="Verdana"/>
                <a:cs typeface="Verdana"/>
              </a:rPr>
              <a:t>Cu</a:t>
            </a:r>
            <a:r>
              <a:rPr sz="1300" spc="-35" dirty="0">
                <a:latin typeface="Verdana"/>
                <a:cs typeface="Verdana"/>
              </a:rPr>
              <a:t>l</a:t>
            </a:r>
            <a:r>
              <a:rPr sz="1300" spc="-65" dirty="0">
                <a:latin typeface="Verdana"/>
                <a:cs typeface="Verdana"/>
              </a:rPr>
              <a:t>tu</a:t>
            </a:r>
            <a:r>
              <a:rPr sz="1300" spc="-70" dirty="0">
                <a:latin typeface="Verdana"/>
                <a:cs typeface="Verdana"/>
              </a:rPr>
              <a:t>r</a:t>
            </a:r>
            <a:r>
              <a:rPr sz="1300" spc="-45" dirty="0">
                <a:latin typeface="Verdana"/>
                <a:cs typeface="Verdana"/>
              </a:rPr>
              <a:t>al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75" dirty="0">
                <a:latin typeface="Verdana"/>
                <a:cs typeface="Verdana"/>
              </a:rPr>
              <a:t>Backg</a:t>
            </a:r>
            <a:r>
              <a:rPr sz="1300" spc="-95" dirty="0">
                <a:latin typeface="Verdana"/>
                <a:cs typeface="Verdana"/>
              </a:rPr>
              <a:t>r</a:t>
            </a:r>
            <a:r>
              <a:rPr sz="1300" spc="-80" dirty="0">
                <a:latin typeface="Verdana"/>
                <a:cs typeface="Verdana"/>
              </a:rPr>
              <a:t>ound</a:t>
            </a:r>
            <a:endParaRPr sz="1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0844" y="438150"/>
            <a:ext cx="2769146" cy="4011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object 7"/>
          <p:cNvSpPr txBox="1"/>
          <p:nvPr/>
        </p:nvSpPr>
        <p:spPr>
          <a:xfrm>
            <a:off x="334010" y="1626130"/>
            <a:ext cx="4668520" cy="316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solidFill>
                  <a:srgbClr val="736CED"/>
                </a:solidFill>
                <a:latin typeface="Verdana"/>
                <a:cs typeface="Verdana"/>
              </a:rPr>
              <a:t>K</a:t>
            </a:r>
            <a:r>
              <a:rPr sz="1400" spc="-100" dirty="0">
                <a:solidFill>
                  <a:srgbClr val="736CED"/>
                </a:solidFill>
                <a:latin typeface="Verdana"/>
                <a:cs typeface="Verdana"/>
              </a:rPr>
              <a:t>e</a:t>
            </a:r>
            <a:r>
              <a:rPr sz="1400" spc="-95" dirty="0">
                <a:solidFill>
                  <a:srgbClr val="736CED"/>
                </a:solidFill>
                <a:latin typeface="Verdana"/>
                <a:cs typeface="Verdana"/>
              </a:rPr>
              <a:t>y</a:t>
            </a:r>
            <a:r>
              <a:rPr sz="1400" spc="-130" dirty="0">
                <a:solidFill>
                  <a:srgbClr val="736CED"/>
                </a:solidFill>
                <a:latin typeface="Verdana"/>
                <a:cs typeface="Verdana"/>
              </a:rPr>
              <a:t> </a:t>
            </a:r>
            <a:r>
              <a:rPr sz="1400" spc="-90" dirty="0">
                <a:solidFill>
                  <a:srgbClr val="736CED"/>
                </a:solidFill>
                <a:latin typeface="Verdana"/>
                <a:cs typeface="Verdana"/>
              </a:rPr>
              <a:t>Highlig</a:t>
            </a:r>
            <a:r>
              <a:rPr sz="1400" spc="-130" dirty="0">
                <a:solidFill>
                  <a:srgbClr val="736CED"/>
                </a:solidFill>
                <a:latin typeface="Verdana"/>
                <a:cs typeface="Verdana"/>
              </a:rPr>
              <a:t>h</a:t>
            </a:r>
            <a:r>
              <a:rPr sz="1400" spc="-65" dirty="0">
                <a:solidFill>
                  <a:srgbClr val="736CED"/>
                </a:solidFill>
                <a:latin typeface="Verdana"/>
                <a:cs typeface="Verdana"/>
              </a:rPr>
              <a:t>ts</a:t>
            </a:r>
            <a:endParaRPr sz="1400" dirty="0">
              <a:latin typeface="Verdana"/>
              <a:cs typeface="Verdana"/>
            </a:endParaRPr>
          </a:p>
          <a:p>
            <a:pPr marL="555625" marR="176530" indent="-313055">
              <a:lnSpc>
                <a:spcPct val="150000"/>
              </a:lnSpc>
              <a:spcBef>
                <a:spcPts val="1190"/>
              </a:spcBef>
              <a:buClr>
                <a:srgbClr val="736CED"/>
              </a:buClr>
              <a:buFont typeface="Microsoft Sans Serif"/>
              <a:buChar char="●"/>
              <a:tabLst>
                <a:tab pos="554990" algn="l"/>
                <a:tab pos="555625" algn="l"/>
              </a:tabLst>
            </a:pPr>
            <a:r>
              <a:rPr sz="1100" spc="-60" dirty="0">
                <a:latin typeface="Verdana"/>
                <a:cs typeface="Verdana"/>
              </a:rPr>
              <a:t>Born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on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February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105" dirty="0">
                <a:latin typeface="Verdana"/>
                <a:cs typeface="Verdana"/>
              </a:rPr>
              <a:t>17,</a:t>
            </a:r>
            <a:r>
              <a:rPr sz="1100" spc="-95" dirty="0">
                <a:latin typeface="Verdana"/>
                <a:cs typeface="Verdana"/>
              </a:rPr>
              <a:t> 2003, </a:t>
            </a:r>
            <a:r>
              <a:rPr sz="1100" spc="-70" dirty="0">
                <a:latin typeface="Verdana"/>
                <a:cs typeface="Verdana"/>
              </a:rPr>
              <a:t>in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Chogoria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Mission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Hospital,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45" dirty="0">
                <a:latin typeface="Verdana"/>
                <a:cs typeface="Verdana"/>
              </a:rPr>
              <a:t>Meru </a:t>
            </a:r>
            <a:r>
              <a:rPr sz="1100" spc="-370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County.</a:t>
            </a:r>
            <a:endParaRPr sz="1100" dirty="0">
              <a:latin typeface="Verdana"/>
              <a:cs typeface="Verdana"/>
            </a:endParaRPr>
          </a:p>
          <a:p>
            <a:pPr marL="555625" marR="5080" indent="-313055">
              <a:lnSpc>
                <a:spcPct val="150000"/>
              </a:lnSpc>
              <a:spcBef>
                <a:spcPts val="1000"/>
              </a:spcBef>
              <a:buClr>
                <a:srgbClr val="736CED"/>
              </a:buClr>
              <a:buFont typeface="Microsoft Sans Serif"/>
              <a:buChar char="●"/>
              <a:tabLst>
                <a:tab pos="554990" algn="l"/>
                <a:tab pos="555625" algn="l"/>
              </a:tabLst>
            </a:pPr>
            <a:r>
              <a:rPr sz="1100" spc="-80" dirty="0">
                <a:latin typeface="Verdana"/>
                <a:cs typeface="Verdana"/>
              </a:rPr>
              <a:t>Youngest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85" dirty="0">
                <a:latin typeface="Verdana"/>
                <a:cs typeface="Verdana"/>
              </a:rPr>
              <a:t>member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30" dirty="0">
                <a:latin typeface="Verdana"/>
                <a:cs typeface="Verdana"/>
              </a:rPr>
              <a:t>of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the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Mburu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family,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lang="en-US" sz="1100" spc="-100" dirty="0">
                <a:latin typeface="Verdana"/>
                <a:cs typeface="Verdana"/>
              </a:rPr>
              <a:t>my </a:t>
            </a:r>
            <a:r>
              <a:rPr sz="1100" spc="-60" dirty="0">
                <a:latin typeface="Verdana"/>
                <a:cs typeface="Verdana"/>
              </a:rPr>
              <a:t>parents</a:t>
            </a:r>
            <a:r>
              <a:rPr lang="en-US" sz="1100" spc="-60" dirty="0">
                <a:latin typeface="Verdana"/>
                <a:cs typeface="Verdana"/>
              </a:rPr>
              <a:t> are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30" dirty="0">
                <a:latin typeface="Verdana"/>
                <a:cs typeface="Verdana"/>
              </a:rPr>
              <a:t>Jane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Wanjiru </a:t>
            </a:r>
            <a:r>
              <a:rPr sz="1100" spc="-37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P</a:t>
            </a:r>
            <a:r>
              <a:rPr sz="1100" spc="-55" dirty="0">
                <a:latin typeface="Verdana"/>
                <a:cs typeface="Verdana"/>
              </a:rPr>
              <a:t>aul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Mburu.</a:t>
            </a:r>
            <a:endParaRPr sz="1100" dirty="0">
              <a:latin typeface="Verdana"/>
              <a:cs typeface="Verdana"/>
            </a:endParaRPr>
          </a:p>
          <a:p>
            <a:pPr marL="555625" marR="275590" indent="-313055">
              <a:lnSpc>
                <a:spcPct val="150000"/>
              </a:lnSpc>
              <a:spcBef>
                <a:spcPts val="1000"/>
              </a:spcBef>
              <a:buClr>
                <a:srgbClr val="736CED"/>
              </a:buClr>
              <a:buFont typeface="Microsoft Sans Serif"/>
              <a:buChar char="●"/>
              <a:tabLst>
                <a:tab pos="554990" algn="l"/>
                <a:tab pos="555625" algn="l"/>
              </a:tabLst>
            </a:pPr>
            <a:r>
              <a:rPr sz="1100" spc="-30" dirty="0">
                <a:latin typeface="Verdana"/>
                <a:cs typeface="Verdana"/>
              </a:rPr>
              <a:t>Close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bond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with</a:t>
            </a:r>
            <a:r>
              <a:rPr lang="en-US" sz="1100" spc="-65" dirty="0">
                <a:latin typeface="Verdana"/>
                <a:cs typeface="Verdana"/>
              </a:rPr>
              <a:t> my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two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35" dirty="0">
                <a:latin typeface="Verdana"/>
                <a:cs typeface="Verdana"/>
              </a:rPr>
              <a:t>older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sisters,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Evelyne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Wanjiku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Petra </a:t>
            </a:r>
            <a:r>
              <a:rPr sz="1100" spc="-370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Wangeci.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736CED"/>
              </a:buClr>
              <a:buFont typeface="Microsoft Sans Serif"/>
              <a:buChar char="●"/>
            </a:pPr>
            <a:endParaRPr sz="1350" dirty="0">
              <a:latin typeface="Verdana"/>
              <a:cs typeface="Verdana"/>
            </a:endParaRPr>
          </a:p>
          <a:p>
            <a:pPr marL="555625" indent="-313055">
              <a:lnSpc>
                <a:spcPct val="100000"/>
              </a:lnSpc>
              <a:buClr>
                <a:srgbClr val="736CED"/>
              </a:buClr>
              <a:buFont typeface="Microsoft Sans Serif"/>
              <a:buChar char="●"/>
              <a:tabLst>
                <a:tab pos="554990" algn="l"/>
                <a:tab pos="555625" algn="l"/>
              </a:tabLst>
            </a:pPr>
            <a:r>
              <a:rPr lang="en-US" sz="1100" spc="-70" dirty="0">
                <a:latin typeface="Verdana"/>
                <a:cs typeface="Verdana"/>
              </a:rPr>
              <a:t>Our f</a:t>
            </a:r>
            <a:r>
              <a:rPr sz="1100" spc="-70" dirty="0">
                <a:latin typeface="Verdana"/>
                <a:cs typeface="Verdana"/>
              </a:rPr>
              <a:t>amily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values</a:t>
            </a:r>
            <a:r>
              <a:rPr lang="en-US" sz="1100" spc="-60" dirty="0">
                <a:latin typeface="Verdana"/>
                <a:cs typeface="Verdana"/>
              </a:rPr>
              <a:t> are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rooted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in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faith,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hard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work,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integrity.</a:t>
            </a:r>
            <a:endParaRPr sz="1100" dirty="0">
              <a:latin typeface="Verdana"/>
              <a:cs typeface="Verdana"/>
            </a:endParaRPr>
          </a:p>
          <a:p>
            <a:pPr marL="555625" marR="269240" indent="-313055">
              <a:lnSpc>
                <a:spcPct val="150000"/>
              </a:lnSpc>
              <a:spcBef>
                <a:spcPts val="1000"/>
              </a:spcBef>
              <a:buClr>
                <a:srgbClr val="736CED"/>
              </a:buClr>
              <a:buFont typeface="Microsoft Sans Serif"/>
              <a:buChar char="●"/>
              <a:tabLst>
                <a:tab pos="554990" algn="l"/>
                <a:tab pos="555625" algn="l"/>
              </a:tabLst>
            </a:pPr>
            <a:r>
              <a:rPr lang="en-US" sz="1100" spc="-55" dirty="0">
                <a:latin typeface="Verdana"/>
                <a:cs typeface="Verdana"/>
              </a:rPr>
              <a:t>We m</a:t>
            </a:r>
            <a:r>
              <a:rPr sz="1100" spc="-55" dirty="0">
                <a:latin typeface="Verdana"/>
                <a:cs typeface="Verdana"/>
              </a:rPr>
              <a:t>oved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from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85" dirty="0">
                <a:latin typeface="Verdana"/>
                <a:cs typeface="Verdana"/>
              </a:rPr>
              <a:t>Embu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to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95" dirty="0">
                <a:latin typeface="Verdana"/>
                <a:cs typeface="Verdana"/>
              </a:rPr>
              <a:t>Umoja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due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to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a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traumatic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incident,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5" dirty="0">
                <a:latin typeface="Verdana"/>
                <a:cs typeface="Verdana"/>
              </a:rPr>
              <a:t>later </a:t>
            </a:r>
            <a:r>
              <a:rPr sz="1100" spc="-370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s</a:t>
            </a:r>
            <a:r>
              <a:rPr sz="1100" spc="-70" dirty="0">
                <a:latin typeface="Verdana"/>
                <a:cs typeface="Verdana"/>
              </a:rPr>
              <a:t>e</a:t>
            </a:r>
            <a:r>
              <a:rPr sz="1100" spc="-45" dirty="0">
                <a:latin typeface="Verdana"/>
                <a:cs typeface="Verdana"/>
              </a:rPr>
              <a:t>ttled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in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Ut</a:t>
            </a:r>
            <a:r>
              <a:rPr sz="1100" spc="-80" dirty="0">
                <a:latin typeface="Verdana"/>
                <a:cs typeface="Verdana"/>
              </a:rPr>
              <a:t>a</a:t>
            </a:r>
            <a:r>
              <a:rPr sz="1100" spc="-55" dirty="0">
                <a:latin typeface="Verdana"/>
                <a:cs typeface="Verdana"/>
              </a:rPr>
              <a:t>wala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Ki</a:t>
            </a:r>
            <a:r>
              <a:rPr sz="1100" spc="-60" dirty="0">
                <a:latin typeface="Verdana"/>
                <a:cs typeface="Verdana"/>
              </a:rPr>
              <a:t>t</a:t>
            </a:r>
            <a:r>
              <a:rPr sz="1100" spc="-90" dirty="0">
                <a:latin typeface="Verdana"/>
                <a:cs typeface="Verdana"/>
              </a:rPr>
              <a:t>en</a:t>
            </a:r>
            <a:r>
              <a:rPr sz="1100" spc="-105" dirty="0">
                <a:latin typeface="Verdana"/>
                <a:cs typeface="Verdana"/>
              </a:rPr>
              <a:t>g</a:t>
            </a:r>
            <a:r>
              <a:rPr sz="1100" spc="-70" dirty="0">
                <a:latin typeface="Verdana"/>
                <a:cs typeface="Verdana"/>
              </a:rPr>
              <a:t>ela.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500" y="525257"/>
            <a:ext cx="38220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" dirty="0">
                <a:latin typeface="Trebuchet MS"/>
                <a:cs typeface="Trebuchet MS"/>
              </a:rPr>
              <a:t>Ea</a:t>
            </a:r>
            <a:r>
              <a:rPr sz="3200" b="1" spc="-55" dirty="0">
                <a:latin typeface="Trebuchet MS"/>
                <a:cs typeface="Trebuchet MS"/>
              </a:rPr>
              <a:t>r</a:t>
            </a:r>
            <a:r>
              <a:rPr sz="3200" b="1" spc="-45" dirty="0">
                <a:latin typeface="Trebuchet MS"/>
                <a:cs typeface="Trebuchet MS"/>
              </a:rPr>
              <a:t>ly</a:t>
            </a:r>
            <a:r>
              <a:rPr sz="3200" b="1" spc="-135" dirty="0">
                <a:latin typeface="Trebuchet MS"/>
                <a:cs typeface="Trebuchet MS"/>
              </a:rPr>
              <a:t> </a:t>
            </a:r>
            <a:r>
              <a:rPr sz="3200" b="1" spc="-155" dirty="0">
                <a:latin typeface="Trebuchet MS"/>
                <a:cs typeface="Trebuchet MS"/>
              </a:rPr>
              <a:t>Li</a:t>
            </a:r>
            <a:r>
              <a:rPr sz="3200" b="1" spc="-200" dirty="0">
                <a:latin typeface="Trebuchet MS"/>
                <a:cs typeface="Trebuchet MS"/>
              </a:rPr>
              <a:t>f</a:t>
            </a:r>
            <a:r>
              <a:rPr sz="3200" b="1" spc="-110" dirty="0">
                <a:latin typeface="Trebuchet MS"/>
                <a:cs typeface="Trebuchet MS"/>
              </a:rPr>
              <a:t>e</a:t>
            </a:r>
            <a:r>
              <a:rPr sz="3200" b="1" spc="-135" dirty="0">
                <a:latin typeface="Trebuchet MS"/>
                <a:cs typeface="Trebuchet MS"/>
              </a:rPr>
              <a:t> </a:t>
            </a:r>
            <a:r>
              <a:rPr sz="3200" b="1" spc="-25" dirty="0">
                <a:latin typeface="Trebuchet MS"/>
                <a:cs typeface="Trebuchet MS"/>
              </a:rPr>
              <a:t>and</a:t>
            </a:r>
            <a:r>
              <a:rPr sz="3200" b="1" spc="-135" dirty="0">
                <a:latin typeface="Trebuchet MS"/>
                <a:cs typeface="Trebuchet MS"/>
              </a:rPr>
              <a:t> </a:t>
            </a:r>
            <a:r>
              <a:rPr sz="3200" b="1" spc="-204" dirty="0">
                <a:latin typeface="Trebuchet MS"/>
                <a:cs typeface="Trebuchet MS"/>
              </a:rPr>
              <a:t>F</a:t>
            </a:r>
            <a:r>
              <a:rPr sz="3200" b="1" spc="-65" dirty="0">
                <a:latin typeface="Trebuchet MS"/>
                <a:cs typeface="Trebuchet MS"/>
              </a:rPr>
              <a:t>amily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500" y="891018"/>
            <a:ext cx="22237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5" dirty="0">
                <a:latin typeface="Trebuchet MS"/>
                <a:cs typeface="Trebuchet MS"/>
              </a:rPr>
              <a:t>Background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 flipV="1">
            <a:off x="0" y="795066"/>
            <a:ext cx="9144000" cy="1646936"/>
            <a:chOff x="0" y="961227"/>
            <a:chExt cx="9144000" cy="166070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227"/>
              <a:ext cx="9143999" cy="15390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481212"/>
              <a:ext cx="9144000" cy="28575"/>
            </a:xfrm>
            <a:custGeom>
              <a:avLst/>
              <a:gdLst/>
              <a:ahLst/>
              <a:cxnLst/>
              <a:rect l="l" t="t" r="r" b="b"/>
              <a:pathLst>
                <a:path w="9144000" h="28575">
                  <a:moveTo>
                    <a:pt x="0" y="28574"/>
                  </a:moveTo>
                  <a:lnTo>
                    <a:pt x="0" y="0"/>
                  </a:lnTo>
                  <a:lnTo>
                    <a:pt x="9143999" y="0"/>
                  </a:lnTo>
                  <a:lnTo>
                    <a:pt x="9143999" y="28574"/>
                  </a:lnTo>
                  <a:lnTo>
                    <a:pt x="0" y="28574"/>
                  </a:lnTo>
                  <a:close/>
                </a:path>
              </a:pathLst>
            </a:custGeom>
            <a:solidFill>
              <a:srgbClr val="D1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74" y="2369200"/>
              <a:ext cx="252599" cy="2525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5174" y="2369200"/>
              <a:ext cx="252729" cy="252729"/>
            </a:xfrm>
            <a:custGeom>
              <a:avLst/>
              <a:gdLst/>
              <a:ahLst/>
              <a:cxnLst/>
              <a:rect l="l" t="t" r="r" b="b"/>
              <a:pathLst>
                <a:path w="252729" h="252730">
                  <a:moveTo>
                    <a:pt x="0" y="126299"/>
                  </a:moveTo>
                  <a:lnTo>
                    <a:pt x="9925" y="77138"/>
                  </a:lnTo>
                  <a:lnTo>
                    <a:pt x="36992" y="36992"/>
                  </a:lnTo>
                  <a:lnTo>
                    <a:pt x="77138" y="9925"/>
                  </a:lnTo>
                  <a:lnTo>
                    <a:pt x="126299" y="0"/>
                  </a:lnTo>
                  <a:lnTo>
                    <a:pt x="174632" y="9614"/>
                  </a:lnTo>
                  <a:lnTo>
                    <a:pt x="215607" y="36992"/>
                  </a:lnTo>
                  <a:lnTo>
                    <a:pt x="242985" y="77967"/>
                  </a:lnTo>
                  <a:lnTo>
                    <a:pt x="252599" y="126299"/>
                  </a:lnTo>
                  <a:lnTo>
                    <a:pt x="242674" y="175461"/>
                  </a:lnTo>
                  <a:lnTo>
                    <a:pt x="215607" y="215607"/>
                  </a:lnTo>
                  <a:lnTo>
                    <a:pt x="175461" y="242674"/>
                  </a:lnTo>
                  <a:lnTo>
                    <a:pt x="126299" y="252599"/>
                  </a:lnTo>
                  <a:lnTo>
                    <a:pt x="77138" y="242674"/>
                  </a:lnTo>
                  <a:lnTo>
                    <a:pt x="36992" y="215607"/>
                  </a:lnTo>
                  <a:lnTo>
                    <a:pt x="9925" y="175461"/>
                  </a:lnTo>
                  <a:lnTo>
                    <a:pt x="0" y="126299"/>
                  </a:lnTo>
                  <a:close/>
                </a:path>
              </a:pathLst>
            </a:custGeom>
            <a:ln w="28574">
              <a:solidFill>
                <a:srgbClr val="D1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1925" y="2369200"/>
              <a:ext cx="252599" cy="2525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51925" y="2369200"/>
              <a:ext cx="252729" cy="252729"/>
            </a:xfrm>
            <a:custGeom>
              <a:avLst/>
              <a:gdLst/>
              <a:ahLst/>
              <a:cxnLst/>
              <a:rect l="l" t="t" r="r" b="b"/>
              <a:pathLst>
                <a:path w="252730" h="252730">
                  <a:moveTo>
                    <a:pt x="0" y="126299"/>
                  </a:moveTo>
                  <a:lnTo>
                    <a:pt x="9925" y="77138"/>
                  </a:lnTo>
                  <a:lnTo>
                    <a:pt x="36992" y="36992"/>
                  </a:lnTo>
                  <a:lnTo>
                    <a:pt x="77138" y="9925"/>
                  </a:lnTo>
                  <a:lnTo>
                    <a:pt x="126299" y="0"/>
                  </a:lnTo>
                  <a:lnTo>
                    <a:pt x="174632" y="9614"/>
                  </a:lnTo>
                  <a:lnTo>
                    <a:pt x="215607" y="36992"/>
                  </a:lnTo>
                  <a:lnTo>
                    <a:pt x="242985" y="77967"/>
                  </a:lnTo>
                  <a:lnTo>
                    <a:pt x="252599" y="126299"/>
                  </a:lnTo>
                  <a:lnTo>
                    <a:pt x="242674" y="175461"/>
                  </a:lnTo>
                  <a:lnTo>
                    <a:pt x="215607" y="215607"/>
                  </a:lnTo>
                  <a:lnTo>
                    <a:pt x="175461" y="242674"/>
                  </a:lnTo>
                  <a:lnTo>
                    <a:pt x="126299" y="252599"/>
                  </a:lnTo>
                  <a:lnTo>
                    <a:pt x="77138" y="242674"/>
                  </a:lnTo>
                  <a:lnTo>
                    <a:pt x="36992" y="215607"/>
                  </a:lnTo>
                  <a:lnTo>
                    <a:pt x="9925" y="175461"/>
                  </a:lnTo>
                  <a:lnTo>
                    <a:pt x="0" y="126299"/>
                  </a:lnTo>
                  <a:close/>
                </a:path>
              </a:pathLst>
            </a:custGeom>
            <a:ln w="28574">
              <a:solidFill>
                <a:srgbClr val="D1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8674" y="2369200"/>
              <a:ext cx="252599" cy="2525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48675" y="2369200"/>
              <a:ext cx="252729" cy="252729"/>
            </a:xfrm>
            <a:custGeom>
              <a:avLst/>
              <a:gdLst/>
              <a:ahLst/>
              <a:cxnLst/>
              <a:rect l="l" t="t" r="r" b="b"/>
              <a:pathLst>
                <a:path w="252729" h="252730">
                  <a:moveTo>
                    <a:pt x="0" y="126299"/>
                  </a:moveTo>
                  <a:lnTo>
                    <a:pt x="9925" y="77138"/>
                  </a:lnTo>
                  <a:lnTo>
                    <a:pt x="36992" y="36992"/>
                  </a:lnTo>
                  <a:lnTo>
                    <a:pt x="77138" y="9925"/>
                  </a:lnTo>
                  <a:lnTo>
                    <a:pt x="126299" y="0"/>
                  </a:lnTo>
                  <a:lnTo>
                    <a:pt x="174633" y="9614"/>
                  </a:lnTo>
                  <a:lnTo>
                    <a:pt x="215607" y="36992"/>
                  </a:lnTo>
                  <a:lnTo>
                    <a:pt x="242985" y="77967"/>
                  </a:lnTo>
                  <a:lnTo>
                    <a:pt x="252599" y="126299"/>
                  </a:lnTo>
                  <a:lnTo>
                    <a:pt x="242674" y="175461"/>
                  </a:lnTo>
                  <a:lnTo>
                    <a:pt x="215607" y="215607"/>
                  </a:lnTo>
                  <a:lnTo>
                    <a:pt x="175461" y="242674"/>
                  </a:lnTo>
                  <a:lnTo>
                    <a:pt x="126299" y="252599"/>
                  </a:lnTo>
                  <a:lnTo>
                    <a:pt x="77138" y="242674"/>
                  </a:lnTo>
                  <a:lnTo>
                    <a:pt x="36992" y="215607"/>
                  </a:lnTo>
                  <a:lnTo>
                    <a:pt x="9925" y="175461"/>
                  </a:lnTo>
                  <a:lnTo>
                    <a:pt x="0" y="126299"/>
                  </a:lnTo>
                  <a:close/>
                </a:path>
              </a:pathLst>
            </a:custGeom>
            <a:ln w="28574">
              <a:solidFill>
                <a:srgbClr val="D1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5424" y="2369200"/>
              <a:ext cx="252599" cy="2525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45424" y="2369200"/>
              <a:ext cx="252729" cy="252729"/>
            </a:xfrm>
            <a:custGeom>
              <a:avLst/>
              <a:gdLst/>
              <a:ahLst/>
              <a:cxnLst/>
              <a:rect l="l" t="t" r="r" b="b"/>
              <a:pathLst>
                <a:path w="252729" h="252730">
                  <a:moveTo>
                    <a:pt x="0" y="126299"/>
                  </a:moveTo>
                  <a:lnTo>
                    <a:pt x="9925" y="77138"/>
                  </a:lnTo>
                  <a:lnTo>
                    <a:pt x="36992" y="36992"/>
                  </a:lnTo>
                  <a:lnTo>
                    <a:pt x="77138" y="9925"/>
                  </a:lnTo>
                  <a:lnTo>
                    <a:pt x="126299" y="0"/>
                  </a:lnTo>
                  <a:lnTo>
                    <a:pt x="174633" y="9614"/>
                  </a:lnTo>
                  <a:lnTo>
                    <a:pt x="215607" y="36992"/>
                  </a:lnTo>
                  <a:lnTo>
                    <a:pt x="242986" y="77967"/>
                  </a:lnTo>
                  <a:lnTo>
                    <a:pt x="252599" y="126299"/>
                  </a:lnTo>
                  <a:lnTo>
                    <a:pt x="242674" y="175461"/>
                  </a:lnTo>
                  <a:lnTo>
                    <a:pt x="215607" y="215607"/>
                  </a:lnTo>
                  <a:lnTo>
                    <a:pt x="175461" y="242674"/>
                  </a:lnTo>
                  <a:lnTo>
                    <a:pt x="126299" y="252599"/>
                  </a:lnTo>
                  <a:lnTo>
                    <a:pt x="77138" y="242674"/>
                  </a:lnTo>
                  <a:lnTo>
                    <a:pt x="36992" y="215607"/>
                  </a:lnTo>
                  <a:lnTo>
                    <a:pt x="9925" y="175461"/>
                  </a:lnTo>
                  <a:lnTo>
                    <a:pt x="0" y="126299"/>
                  </a:lnTo>
                  <a:close/>
                </a:path>
              </a:pathLst>
            </a:custGeom>
            <a:ln w="28574">
              <a:solidFill>
                <a:srgbClr val="D1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4500" y="356084"/>
            <a:ext cx="3486785" cy="49149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265"/>
              </a:spcBef>
            </a:pPr>
            <a:endParaRPr lang="en-US" sz="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800" b="1" spc="-30" dirty="0">
                <a:latin typeface="Trebuchet MS"/>
                <a:cs typeface="Trebuchet MS"/>
              </a:rPr>
              <a:t>Education</a:t>
            </a:r>
            <a:r>
              <a:rPr sz="1800" b="1" spc="-90" dirty="0">
                <a:latin typeface="Trebuchet MS"/>
                <a:cs typeface="Trebuchet MS"/>
              </a:rPr>
              <a:t> </a:t>
            </a:r>
            <a:r>
              <a:rPr sz="1800" b="1" spc="-15" dirty="0">
                <a:latin typeface="Trebuchet MS"/>
                <a:cs typeface="Trebuchet MS"/>
              </a:rPr>
              <a:t>and</a:t>
            </a:r>
            <a:r>
              <a:rPr sz="1800" b="1" spc="-85" dirty="0">
                <a:latin typeface="Trebuchet MS"/>
                <a:cs typeface="Trebuchet MS"/>
              </a:rPr>
              <a:t> </a:t>
            </a:r>
            <a:r>
              <a:rPr sz="1800" b="1" spc="-15" dirty="0">
                <a:latin typeface="Trebuchet MS"/>
                <a:cs typeface="Trebuchet MS"/>
              </a:rPr>
              <a:t>Academic</a:t>
            </a:r>
            <a:r>
              <a:rPr sz="1800" b="1" spc="-85" dirty="0">
                <a:latin typeface="Trebuchet MS"/>
                <a:cs typeface="Trebuchet MS"/>
              </a:rPr>
              <a:t> </a:t>
            </a:r>
            <a:r>
              <a:rPr sz="1800" b="1" spc="-25" dirty="0">
                <a:latin typeface="Trebuchet MS"/>
                <a:cs typeface="Trebuchet MS"/>
              </a:rPr>
              <a:t>Journey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5174" y="2761074"/>
            <a:ext cx="1780539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00">
              <a:lnSpc>
                <a:spcPct val="100000"/>
              </a:lnSpc>
              <a:spcBef>
                <a:spcPts val="100"/>
              </a:spcBef>
            </a:pPr>
            <a:r>
              <a:rPr sz="1300" b="1" spc="-60" dirty="0">
                <a:latin typeface="Arial"/>
                <a:cs typeface="Arial"/>
              </a:rPr>
              <a:t>P</a:t>
            </a:r>
            <a:r>
              <a:rPr sz="1300" b="1" spc="-70" dirty="0">
                <a:latin typeface="Arial"/>
                <a:cs typeface="Arial"/>
              </a:rPr>
              <a:t>r</a:t>
            </a:r>
            <a:r>
              <a:rPr sz="1300" b="1" spc="-50" dirty="0">
                <a:latin typeface="Arial"/>
                <a:cs typeface="Arial"/>
              </a:rPr>
              <a:t>eschool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spc="-35" dirty="0">
                <a:latin typeface="Arial"/>
                <a:cs typeface="Arial"/>
              </a:rPr>
              <a:t>and  Kindergarten</a:t>
            </a:r>
            <a:endParaRPr lang="en-US" sz="13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75"/>
              </a:spcBef>
            </a:pPr>
            <a:r>
              <a:rPr lang="en-US" sz="800" spc="-60" dirty="0">
                <a:latin typeface="Verdana"/>
                <a:cs typeface="Verdana"/>
              </a:rPr>
              <a:t>My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40" dirty="0">
                <a:latin typeface="Verdana"/>
                <a:cs typeface="Verdana"/>
              </a:rPr>
              <a:t>educational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55" dirty="0">
                <a:latin typeface="Verdana"/>
                <a:cs typeface="Verdana"/>
              </a:rPr>
              <a:t>journ</a:t>
            </a:r>
            <a:r>
              <a:rPr lang="en-US" sz="800" spc="-70" dirty="0">
                <a:latin typeface="Verdana"/>
                <a:cs typeface="Verdana"/>
              </a:rPr>
              <a:t>e</a:t>
            </a:r>
            <a:r>
              <a:rPr lang="en-US" sz="800" spc="-60" dirty="0">
                <a:latin typeface="Verdana"/>
                <a:cs typeface="Verdana"/>
              </a:rPr>
              <a:t>y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55" dirty="0">
                <a:latin typeface="Verdana"/>
                <a:cs typeface="Verdana"/>
              </a:rPr>
              <a:t>be</a:t>
            </a:r>
            <a:r>
              <a:rPr lang="en-US" sz="800" spc="-65" dirty="0">
                <a:latin typeface="Verdana"/>
                <a:cs typeface="Verdana"/>
              </a:rPr>
              <a:t>g</a:t>
            </a:r>
            <a:r>
              <a:rPr lang="en-US" sz="800" spc="-60" dirty="0">
                <a:latin typeface="Verdana"/>
                <a:cs typeface="Verdana"/>
              </a:rPr>
              <a:t>an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40" dirty="0">
                <a:latin typeface="Verdana"/>
                <a:cs typeface="Verdana"/>
              </a:rPr>
              <a:t>at  Little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40" dirty="0">
                <a:latin typeface="Verdana"/>
                <a:cs typeface="Verdana"/>
              </a:rPr>
              <a:t>Schola</a:t>
            </a:r>
            <a:r>
              <a:rPr lang="en-US" sz="800" spc="-45" dirty="0">
                <a:latin typeface="Verdana"/>
                <a:cs typeface="Verdana"/>
              </a:rPr>
              <a:t>rs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35" dirty="0">
                <a:latin typeface="Verdana"/>
                <a:cs typeface="Verdana"/>
              </a:rPr>
              <a:t>P</a:t>
            </a:r>
            <a:r>
              <a:rPr lang="en-US" sz="800" spc="-50" dirty="0">
                <a:latin typeface="Verdana"/>
                <a:cs typeface="Verdana"/>
              </a:rPr>
              <a:t>r</a:t>
            </a:r>
            <a:r>
              <a:rPr lang="en-US" sz="800" spc="-35" dirty="0">
                <a:latin typeface="Verdana"/>
                <a:cs typeface="Verdana"/>
              </a:rPr>
              <a:t>eschool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45" dirty="0">
                <a:latin typeface="Verdana"/>
                <a:cs typeface="Verdana"/>
              </a:rPr>
              <a:t>and  Kinde</a:t>
            </a:r>
            <a:r>
              <a:rPr lang="en-US" sz="800" spc="-55" dirty="0">
                <a:latin typeface="Verdana"/>
                <a:cs typeface="Verdana"/>
              </a:rPr>
              <a:t>r</a:t>
            </a:r>
            <a:r>
              <a:rPr lang="en-US" sz="800" spc="-100" dirty="0">
                <a:latin typeface="Verdana"/>
                <a:cs typeface="Verdana"/>
              </a:rPr>
              <a:t>g</a:t>
            </a:r>
            <a:r>
              <a:rPr lang="en-US" sz="800" spc="-40" dirty="0">
                <a:latin typeface="Verdana"/>
                <a:cs typeface="Verdana"/>
              </a:rPr>
              <a:t>art</a:t>
            </a:r>
            <a:r>
              <a:rPr lang="en-US" sz="800" spc="-60" dirty="0">
                <a:latin typeface="Verdana"/>
                <a:cs typeface="Verdana"/>
              </a:rPr>
              <a:t>en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55" dirty="0">
                <a:latin typeface="Verdana"/>
                <a:cs typeface="Verdana"/>
              </a:rPr>
              <a:t>in</a:t>
            </a:r>
            <a:r>
              <a:rPr lang="en-US" sz="800" spc="-75" dirty="0">
                <a:latin typeface="Verdana"/>
                <a:cs typeface="Verdana"/>
              </a:rPr>
              <a:t> Umoja, </a:t>
            </a:r>
            <a:r>
              <a:rPr lang="en-US" sz="800" spc="-55" dirty="0">
                <a:latin typeface="Verdana"/>
                <a:cs typeface="Verdana"/>
              </a:rPr>
              <a:t>whe</a:t>
            </a:r>
            <a:r>
              <a:rPr lang="en-US" sz="800" spc="-60" dirty="0">
                <a:latin typeface="Verdana"/>
                <a:cs typeface="Verdana"/>
              </a:rPr>
              <a:t>r</a:t>
            </a:r>
            <a:r>
              <a:rPr lang="en-US" sz="800" spc="-45" dirty="0">
                <a:latin typeface="Verdana"/>
                <a:cs typeface="Verdana"/>
              </a:rPr>
              <a:t>e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55" dirty="0">
                <a:latin typeface="Verdana"/>
                <a:cs typeface="Verdana"/>
              </a:rPr>
              <a:t>I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50" dirty="0">
                <a:latin typeface="Verdana"/>
                <a:cs typeface="Verdana"/>
              </a:rPr>
              <a:t>t</a:t>
            </a:r>
            <a:r>
              <a:rPr lang="en-US" sz="800" spc="-30" dirty="0">
                <a:latin typeface="Verdana"/>
                <a:cs typeface="Verdana"/>
              </a:rPr>
              <a:t>ook m</a:t>
            </a:r>
            <a:r>
              <a:rPr lang="en-US" sz="800" spc="-45" dirty="0">
                <a:latin typeface="Verdana"/>
                <a:cs typeface="Verdana"/>
              </a:rPr>
              <a:t>y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55" dirty="0">
                <a:latin typeface="Verdana"/>
                <a:cs typeface="Verdana"/>
              </a:rPr>
              <a:t>ﬁrst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45" dirty="0">
                <a:latin typeface="Verdana"/>
                <a:cs typeface="Verdana"/>
              </a:rPr>
              <a:t>steps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45" dirty="0">
                <a:latin typeface="Verdana"/>
                <a:cs typeface="Verdana"/>
              </a:rPr>
              <a:t>into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45" dirty="0">
                <a:latin typeface="Verdana"/>
                <a:cs typeface="Verdana"/>
              </a:rPr>
              <a:t>formal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50" dirty="0">
                <a:latin typeface="Verdana"/>
                <a:cs typeface="Verdana"/>
              </a:rPr>
              <a:t>education.</a:t>
            </a:r>
            <a:endParaRPr lang="en-US" sz="800" dirty="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41266" y="2837556"/>
            <a:ext cx="1783714" cy="1136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latin typeface="Arial"/>
                <a:cs typeface="Arial"/>
              </a:rPr>
              <a:t>Primary</a:t>
            </a:r>
            <a:r>
              <a:rPr sz="1400" b="1" spc="-60" dirty="0">
                <a:latin typeface="Arial"/>
                <a:cs typeface="Arial"/>
              </a:rPr>
              <a:t> School</a:t>
            </a:r>
            <a:endParaRPr lang="en-US" sz="3200" dirty="0">
              <a:latin typeface="Arial"/>
              <a:cs typeface="Arial"/>
            </a:endParaRPr>
          </a:p>
          <a:p>
            <a:pPr marL="12700" marR="5715">
              <a:lnSpc>
                <a:spcPct val="100000"/>
              </a:lnSpc>
              <a:spcBef>
                <a:spcPts val="1080"/>
              </a:spcBef>
            </a:pPr>
            <a:r>
              <a:rPr lang="en-US" sz="700" spc="-55" dirty="0">
                <a:latin typeface="Verdana"/>
                <a:cs typeface="Verdana"/>
              </a:rPr>
              <a:t>At</a:t>
            </a:r>
            <a:r>
              <a:rPr lang="en-US" sz="700" spc="-25" dirty="0">
                <a:latin typeface="Verdana"/>
                <a:cs typeface="Verdana"/>
              </a:rPr>
              <a:t> </a:t>
            </a:r>
            <a:r>
              <a:rPr lang="en-US" sz="700" spc="-40" dirty="0">
                <a:latin typeface="Verdana"/>
                <a:cs typeface="Verdana"/>
              </a:rPr>
              <a:t>Mount</a:t>
            </a:r>
            <a:r>
              <a:rPr lang="en-US" sz="700" spc="-25" dirty="0">
                <a:latin typeface="Verdana"/>
                <a:cs typeface="Verdana"/>
              </a:rPr>
              <a:t> </a:t>
            </a:r>
            <a:r>
              <a:rPr lang="en-US" sz="700" spc="-55" dirty="0">
                <a:latin typeface="Verdana"/>
                <a:cs typeface="Verdana"/>
              </a:rPr>
              <a:t>Sinai</a:t>
            </a:r>
            <a:r>
              <a:rPr lang="en-US" sz="700" spc="-25" dirty="0">
                <a:latin typeface="Verdana"/>
                <a:cs typeface="Verdana"/>
              </a:rPr>
              <a:t> </a:t>
            </a:r>
            <a:r>
              <a:rPr lang="en-US" sz="700" spc="-45" dirty="0">
                <a:latin typeface="Verdana"/>
                <a:cs typeface="Verdana"/>
              </a:rPr>
              <a:t>CMI</a:t>
            </a:r>
            <a:r>
              <a:rPr lang="en-US" sz="700" spc="-25" dirty="0">
                <a:latin typeface="Verdana"/>
                <a:cs typeface="Verdana"/>
              </a:rPr>
              <a:t> </a:t>
            </a:r>
            <a:r>
              <a:rPr lang="en-US" sz="700" spc="-35" dirty="0">
                <a:latin typeface="Verdana"/>
                <a:cs typeface="Verdana"/>
              </a:rPr>
              <a:t>School</a:t>
            </a:r>
            <a:r>
              <a:rPr lang="en-US" sz="700" spc="-20" dirty="0">
                <a:latin typeface="Verdana"/>
                <a:cs typeface="Verdana"/>
              </a:rPr>
              <a:t> </a:t>
            </a:r>
            <a:r>
              <a:rPr lang="en-US" sz="700" spc="-50" dirty="0">
                <a:latin typeface="Verdana"/>
                <a:cs typeface="Verdana"/>
              </a:rPr>
              <a:t>in</a:t>
            </a:r>
            <a:r>
              <a:rPr lang="en-US" sz="700" spc="-25" dirty="0">
                <a:latin typeface="Verdana"/>
                <a:cs typeface="Verdana"/>
              </a:rPr>
              <a:t> </a:t>
            </a:r>
            <a:r>
              <a:rPr lang="en-US" sz="700" spc="-65" dirty="0">
                <a:latin typeface="Verdana"/>
                <a:cs typeface="Verdana"/>
              </a:rPr>
              <a:t>Syokimau, </a:t>
            </a:r>
            <a:r>
              <a:rPr lang="en-US" sz="700" spc="-60" dirty="0">
                <a:latin typeface="Verdana"/>
                <a:cs typeface="Verdana"/>
              </a:rPr>
              <a:t> </a:t>
            </a:r>
            <a:r>
              <a:rPr lang="en-US" sz="700" spc="-55" dirty="0">
                <a:latin typeface="Verdana"/>
                <a:cs typeface="Verdana"/>
              </a:rPr>
              <a:t>I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50" dirty="0">
                <a:latin typeface="Verdana"/>
                <a:cs typeface="Verdana"/>
              </a:rPr>
              <a:t>e</a:t>
            </a:r>
            <a:r>
              <a:rPr lang="en-US" sz="700" spc="-75" dirty="0">
                <a:latin typeface="Verdana"/>
                <a:cs typeface="Verdana"/>
              </a:rPr>
              <a:t>x</a:t>
            </a:r>
            <a:r>
              <a:rPr lang="en-US" sz="700" spc="-20" dirty="0">
                <a:latin typeface="Verdana"/>
                <a:cs typeface="Verdana"/>
              </a:rPr>
              <a:t>celled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35" dirty="0">
                <a:latin typeface="Verdana"/>
                <a:cs typeface="Verdana"/>
              </a:rPr>
              <a:t>academicall</a:t>
            </a:r>
            <a:r>
              <a:rPr lang="en-US" sz="700" spc="-70" dirty="0">
                <a:latin typeface="Verdana"/>
                <a:cs typeface="Verdana"/>
              </a:rPr>
              <a:t>y</a:t>
            </a:r>
            <a:r>
              <a:rPr lang="en-US" sz="700" spc="-90" dirty="0">
                <a:latin typeface="Verdana"/>
                <a:cs typeface="Verdana"/>
              </a:rPr>
              <a:t>,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30" dirty="0">
                <a:latin typeface="Verdana"/>
                <a:cs typeface="Verdana"/>
              </a:rPr>
              <a:t>particula</a:t>
            </a:r>
            <a:r>
              <a:rPr lang="en-US" sz="700" spc="-40" dirty="0">
                <a:latin typeface="Verdana"/>
                <a:cs typeface="Verdana"/>
              </a:rPr>
              <a:t>r</a:t>
            </a:r>
            <a:r>
              <a:rPr lang="en-US" sz="700" spc="-30" dirty="0">
                <a:latin typeface="Verdana"/>
                <a:cs typeface="Verdana"/>
              </a:rPr>
              <a:t>ly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45" dirty="0">
                <a:latin typeface="Verdana"/>
                <a:cs typeface="Verdana"/>
              </a:rPr>
              <a:t>in  English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45" dirty="0">
                <a:latin typeface="Verdana"/>
                <a:cs typeface="Verdana"/>
              </a:rPr>
              <a:t>and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45" dirty="0">
                <a:latin typeface="Verdana"/>
                <a:cs typeface="Verdana"/>
              </a:rPr>
              <a:t>Science,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45" dirty="0">
                <a:latin typeface="Verdana"/>
                <a:cs typeface="Verdana"/>
              </a:rPr>
              <a:t>and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30" dirty="0">
                <a:latin typeface="Verdana"/>
                <a:cs typeface="Verdana"/>
              </a:rPr>
              <a:t>participa</a:t>
            </a:r>
            <a:r>
              <a:rPr lang="en-US" sz="700" spc="-35" dirty="0">
                <a:latin typeface="Verdana"/>
                <a:cs typeface="Verdana"/>
              </a:rPr>
              <a:t>ted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45" dirty="0">
                <a:latin typeface="Verdana"/>
                <a:cs typeface="Verdana"/>
              </a:rPr>
              <a:t>in  </a:t>
            </a:r>
            <a:r>
              <a:rPr lang="en-US" sz="700" spc="-50" dirty="0">
                <a:latin typeface="Verdana"/>
                <a:cs typeface="Verdana"/>
              </a:rPr>
              <a:t>e</a:t>
            </a:r>
            <a:r>
              <a:rPr lang="en-US" sz="700" spc="-35" dirty="0">
                <a:latin typeface="Verdana"/>
                <a:cs typeface="Verdana"/>
              </a:rPr>
              <a:t>xt</a:t>
            </a:r>
            <a:r>
              <a:rPr lang="en-US" sz="700" spc="-40" dirty="0">
                <a:latin typeface="Verdana"/>
                <a:cs typeface="Verdana"/>
              </a:rPr>
              <a:t>r</a:t>
            </a:r>
            <a:r>
              <a:rPr lang="en-US" sz="700" spc="-30" dirty="0">
                <a:latin typeface="Verdana"/>
                <a:cs typeface="Verdana"/>
              </a:rPr>
              <a:t>acurricular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35" dirty="0">
                <a:latin typeface="Verdana"/>
                <a:cs typeface="Verdana"/>
              </a:rPr>
              <a:t>activities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20" dirty="0">
                <a:latin typeface="Verdana"/>
                <a:cs typeface="Verdana"/>
              </a:rPr>
              <a:t>li</a:t>
            </a:r>
            <a:r>
              <a:rPr lang="en-US" sz="700" spc="-65" dirty="0">
                <a:latin typeface="Verdana"/>
                <a:cs typeface="Verdana"/>
              </a:rPr>
              <a:t>k</a:t>
            </a:r>
            <a:r>
              <a:rPr lang="en-US" sz="700" spc="-40" dirty="0">
                <a:latin typeface="Verdana"/>
                <a:cs typeface="Verdana"/>
              </a:rPr>
              <a:t>e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30" dirty="0">
                <a:latin typeface="Verdana"/>
                <a:cs typeface="Verdana"/>
              </a:rPr>
              <a:t>litu</a:t>
            </a:r>
            <a:r>
              <a:rPr lang="en-US" sz="700" spc="-55" dirty="0">
                <a:latin typeface="Verdana"/>
                <a:cs typeface="Verdana"/>
              </a:rPr>
              <a:t>r</a:t>
            </a:r>
            <a:r>
              <a:rPr lang="en-US" sz="700" spc="-35" dirty="0">
                <a:latin typeface="Verdana"/>
                <a:cs typeface="Verdana"/>
              </a:rPr>
              <a:t>gical</a:t>
            </a:r>
            <a:r>
              <a:rPr lang="en-US" sz="700" spc="-65" dirty="0">
                <a:latin typeface="Verdana"/>
                <a:cs typeface="Verdana"/>
              </a:rPr>
              <a:t> </a:t>
            </a:r>
            <a:r>
              <a:rPr lang="en-US" sz="700" spc="-50" dirty="0">
                <a:latin typeface="Verdana"/>
                <a:cs typeface="Verdana"/>
              </a:rPr>
              <a:t>dancing.</a:t>
            </a:r>
            <a:endParaRPr lang="en-US" sz="7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48674" y="2842803"/>
            <a:ext cx="1874520" cy="10156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latin typeface="Arial"/>
                <a:cs typeface="Arial"/>
              </a:rPr>
              <a:t>Secondary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60" dirty="0">
                <a:latin typeface="Arial"/>
                <a:cs typeface="Arial"/>
              </a:rPr>
              <a:t>School</a:t>
            </a:r>
            <a:endParaRPr sz="1400" dirty="0">
              <a:latin typeface="Arial"/>
              <a:cs typeface="Arial"/>
            </a:endParaRPr>
          </a:p>
          <a:p>
            <a:pPr marL="12700" marR="5715">
              <a:lnSpc>
                <a:spcPct val="100000"/>
              </a:lnSpc>
              <a:spcBef>
                <a:spcPts val="1080"/>
              </a:spcBef>
            </a:pPr>
            <a:r>
              <a:rPr lang="en-US" sz="700" dirty="0">
                <a:latin typeface="Verdana"/>
                <a:cs typeface="Verdana"/>
              </a:rPr>
              <a:t>At Nakuru Girls High School, I excelled academically, especially in subjects such as Biology. I actively participated in extracurricular activities, like the debate club, where I developed my public speaking skills.</a:t>
            </a:r>
            <a:endParaRPr sz="700" dirty="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2475" y="4163019"/>
            <a:ext cx="13658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" spc="-35" dirty="0">
                <a:latin typeface="Verdana"/>
                <a:cs typeface="Verdana"/>
              </a:rPr>
              <a:t>Basic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25" dirty="0">
                <a:latin typeface="Verdana"/>
                <a:cs typeface="Verdana"/>
              </a:rPr>
              <a:t>li</a:t>
            </a:r>
            <a:r>
              <a:rPr sz="700" spc="-45" dirty="0">
                <a:latin typeface="Verdana"/>
                <a:cs typeface="Verdana"/>
              </a:rPr>
              <a:t>t</a:t>
            </a:r>
            <a:r>
              <a:rPr sz="700" spc="-35" dirty="0">
                <a:latin typeface="Verdana"/>
                <a:cs typeface="Verdana"/>
              </a:rPr>
              <a:t>eracy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45" dirty="0">
                <a:latin typeface="Verdana"/>
                <a:cs typeface="Verdana"/>
              </a:rPr>
              <a:t>and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60" dirty="0">
                <a:latin typeface="Verdana"/>
                <a:cs typeface="Verdana"/>
              </a:rPr>
              <a:t>nume</a:t>
            </a:r>
            <a:r>
              <a:rPr sz="700" spc="-50" dirty="0">
                <a:latin typeface="Verdana"/>
                <a:cs typeface="Verdana"/>
              </a:rPr>
              <a:t>r</a:t>
            </a:r>
            <a:r>
              <a:rPr sz="700" spc="-35" dirty="0">
                <a:latin typeface="Verdana"/>
                <a:cs typeface="Verdana"/>
              </a:rPr>
              <a:t>acy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30" dirty="0">
                <a:latin typeface="Verdana"/>
                <a:cs typeface="Verdana"/>
              </a:rPr>
              <a:t>skills  </a:t>
            </a:r>
            <a:r>
              <a:rPr sz="700" spc="-35" dirty="0">
                <a:latin typeface="Verdana"/>
                <a:cs typeface="Verdana"/>
              </a:rPr>
              <a:t>F</a:t>
            </a:r>
            <a:r>
              <a:rPr sz="700" spc="-40" dirty="0">
                <a:latin typeface="Verdana"/>
                <a:cs typeface="Verdana"/>
              </a:rPr>
              <a:t>oundation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40" dirty="0">
                <a:latin typeface="Verdana"/>
                <a:cs typeface="Verdana"/>
              </a:rPr>
              <a:t>f</a:t>
            </a:r>
            <a:r>
              <a:rPr sz="700" spc="-20" dirty="0">
                <a:latin typeface="Verdana"/>
                <a:cs typeface="Verdana"/>
              </a:rPr>
              <a:t>or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20" dirty="0">
                <a:latin typeface="Verdana"/>
                <a:cs typeface="Verdana"/>
              </a:rPr>
              <a:t>li</a:t>
            </a:r>
            <a:r>
              <a:rPr sz="700" spc="-50" dirty="0">
                <a:latin typeface="Verdana"/>
                <a:cs typeface="Verdana"/>
              </a:rPr>
              <a:t>f</a:t>
            </a:r>
            <a:r>
              <a:rPr sz="700" spc="-45" dirty="0">
                <a:latin typeface="Verdana"/>
                <a:cs typeface="Verdana"/>
              </a:rPr>
              <a:t>elong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40" dirty="0">
                <a:latin typeface="Verdana"/>
                <a:cs typeface="Verdana"/>
              </a:rPr>
              <a:t>learning  </a:t>
            </a:r>
            <a:r>
              <a:rPr sz="700" spc="-35" dirty="0">
                <a:latin typeface="Verdana"/>
                <a:cs typeface="Verdana"/>
              </a:rPr>
              <a:t>Socialization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45" dirty="0">
                <a:latin typeface="Verdana"/>
                <a:cs typeface="Verdana"/>
              </a:rPr>
              <a:t>with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35" dirty="0">
                <a:latin typeface="Verdana"/>
                <a:cs typeface="Verdana"/>
              </a:rPr>
              <a:t>peer</a:t>
            </a:r>
            <a:r>
              <a:rPr sz="700" spc="-40" dirty="0">
                <a:latin typeface="Verdana"/>
                <a:cs typeface="Verdana"/>
              </a:rPr>
              <a:t>s</a:t>
            </a:r>
            <a:endParaRPr sz="700" dirty="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07378" y="4102567"/>
            <a:ext cx="1551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" spc="-60" dirty="0">
                <a:latin typeface="Verdana"/>
                <a:cs typeface="Verdana"/>
              </a:rPr>
              <a:t>Strong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40" dirty="0">
                <a:latin typeface="Verdana"/>
                <a:cs typeface="Verdana"/>
              </a:rPr>
              <a:t>foundational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45" dirty="0">
                <a:latin typeface="Verdana"/>
                <a:cs typeface="Verdana"/>
              </a:rPr>
              <a:t>knowledge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50" dirty="0">
                <a:latin typeface="Verdana"/>
                <a:cs typeface="Verdana"/>
              </a:rPr>
              <a:t>in</a:t>
            </a:r>
            <a:r>
              <a:rPr sz="700" spc="-60" dirty="0">
                <a:latin typeface="Verdana"/>
                <a:cs typeface="Verdana"/>
              </a:rPr>
              <a:t> </a:t>
            </a:r>
            <a:r>
              <a:rPr sz="700" spc="-25" dirty="0">
                <a:latin typeface="Verdana"/>
                <a:cs typeface="Verdana"/>
              </a:rPr>
              <a:t>core </a:t>
            </a:r>
            <a:r>
              <a:rPr sz="700" spc="-235" dirty="0">
                <a:latin typeface="Verdana"/>
                <a:cs typeface="Verdana"/>
              </a:rPr>
              <a:t> </a:t>
            </a:r>
            <a:r>
              <a:rPr sz="700" spc="-40" dirty="0">
                <a:latin typeface="Verdana"/>
                <a:cs typeface="Verdana"/>
              </a:rPr>
              <a:t>subjects</a:t>
            </a:r>
            <a:endParaRPr sz="700" dirty="0">
              <a:latin typeface="Verdana"/>
              <a:cs typeface="Verdana"/>
            </a:endParaRPr>
          </a:p>
          <a:p>
            <a:pPr marL="12700" marR="278130">
              <a:lnSpc>
                <a:spcPct val="100000"/>
              </a:lnSpc>
            </a:pPr>
            <a:r>
              <a:rPr sz="700" spc="-50" dirty="0">
                <a:latin typeface="Verdana"/>
                <a:cs typeface="Verdana"/>
              </a:rPr>
              <a:t>Lasting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35" dirty="0">
                <a:latin typeface="Verdana"/>
                <a:cs typeface="Verdana"/>
              </a:rPr>
              <a:t>friendships  </a:t>
            </a:r>
            <a:r>
              <a:rPr sz="700" spc="-50" dirty="0">
                <a:latin typeface="Verdana"/>
                <a:cs typeface="Verdana"/>
              </a:rPr>
              <a:t>P</a:t>
            </a:r>
            <a:r>
              <a:rPr sz="700" spc="-35" dirty="0">
                <a:latin typeface="Verdana"/>
                <a:cs typeface="Verdana"/>
              </a:rPr>
              <a:t>articipation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50" dirty="0">
                <a:latin typeface="Verdana"/>
                <a:cs typeface="Verdana"/>
              </a:rPr>
              <a:t>in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25" dirty="0">
                <a:latin typeface="Verdana"/>
                <a:cs typeface="Verdana"/>
              </a:rPr>
              <a:t>school</a:t>
            </a:r>
            <a:r>
              <a:rPr sz="700" spc="-65" dirty="0">
                <a:latin typeface="Verdana"/>
                <a:cs typeface="Verdana"/>
              </a:rPr>
              <a:t> </a:t>
            </a:r>
            <a:r>
              <a:rPr sz="700" spc="-35" dirty="0">
                <a:latin typeface="Verdana"/>
                <a:cs typeface="Verdana"/>
              </a:rPr>
              <a:t>activities</a:t>
            </a:r>
            <a:endParaRPr sz="7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81768" y="4254967"/>
            <a:ext cx="1858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latin typeface="Verdana"/>
                <a:cs typeface="Verdana"/>
              </a:rPr>
              <a:t>High </a:t>
            </a:r>
            <a:r>
              <a:rPr sz="600" spc="-35" dirty="0">
                <a:latin typeface="Verdana"/>
                <a:cs typeface="Verdana"/>
              </a:rPr>
              <a:t>academic</a:t>
            </a:r>
            <a:r>
              <a:rPr sz="600" spc="-50" dirty="0">
                <a:latin typeface="Verdana"/>
                <a:cs typeface="Verdana"/>
              </a:rPr>
              <a:t> </a:t>
            </a:r>
            <a:r>
              <a:rPr sz="600" spc="-35" dirty="0">
                <a:latin typeface="Verdana"/>
                <a:cs typeface="Verdana"/>
              </a:rPr>
              <a:t>performance</a:t>
            </a:r>
            <a:r>
              <a:rPr sz="600" spc="-50" dirty="0">
                <a:latin typeface="Verdana"/>
                <a:cs typeface="Verdana"/>
              </a:rPr>
              <a:t> </a:t>
            </a:r>
            <a:r>
              <a:rPr sz="600" spc="-40" dirty="0">
                <a:latin typeface="Verdana"/>
                <a:cs typeface="Verdana"/>
              </a:rPr>
              <a:t>with</a:t>
            </a:r>
            <a:r>
              <a:rPr sz="600" spc="-50" dirty="0">
                <a:latin typeface="Verdana"/>
                <a:cs typeface="Verdana"/>
              </a:rPr>
              <a:t> </a:t>
            </a:r>
            <a:r>
              <a:rPr sz="600" spc="-40" dirty="0">
                <a:latin typeface="Verdana"/>
                <a:cs typeface="Verdana"/>
              </a:rPr>
              <a:t>a</a:t>
            </a:r>
            <a:r>
              <a:rPr sz="600" spc="-50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KCSE</a:t>
            </a:r>
            <a:r>
              <a:rPr sz="600" spc="-50" dirty="0">
                <a:latin typeface="Verdana"/>
                <a:cs typeface="Verdana"/>
              </a:rPr>
              <a:t> </a:t>
            </a:r>
            <a:r>
              <a:rPr sz="600" spc="-25" dirty="0">
                <a:latin typeface="Verdana"/>
                <a:cs typeface="Verdana"/>
              </a:rPr>
              <a:t>score</a:t>
            </a:r>
            <a:r>
              <a:rPr sz="600" spc="-50" dirty="0">
                <a:latin typeface="Verdana"/>
                <a:cs typeface="Verdana"/>
              </a:rPr>
              <a:t> </a:t>
            </a:r>
            <a:r>
              <a:rPr sz="600" spc="-20" dirty="0">
                <a:latin typeface="Verdana"/>
                <a:cs typeface="Verdana"/>
              </a:rPr>
              <a:t>of</a:t>
            </a:r>
            <a:r>
              <a:rPr sz="600" spc="-45" dirty="0">
                <a:latin typeface="Verdana"/>
                <a:cs typeface="Verdana"/>
              </a:rPr>
              <a:t> </a:t>
            </a:r>
            <a:r>
              <a:rPr sz="600" spc="-50" dirty="0">
                <a:latin typeface="Verdana"/>
                <a:cs typeface="Verdana"/>
              </a:rPr>
              <a:t>396 </a:t>
            </a:r>
            <a:r>
              <a:rPr sz="600" spc="-200" dirty="0">
                <a:latin typeface="Verdana"/>
                <a:cs typeface="Verdana"/>
              </a:rPr>
              <a:t> </a:t>
            </a:r>
            <a:r>
              <a:rPr sz="600" spc="-50" dirty="0">
                <a:latin typeface="Verdana"/>
                <a:cs typeface="Verdana"/>
              </a:rPr>
              <a:t>De</a:t>
            </a:r>
            <a:r>
              <a:rPr sz="600" spc="-55" dirty="0">
                <a:latin typeface="Verdana"/>
                <a:cs typeface="Verdana"/>
              </a:rPr>
              <a:t>v</a:t>
            </a:r>
            <a:r>
              <a:rPr sz="600" spc="-35" dirty="0">
                <a:latin typeface="Verdana"/>
                <a:cs typeface="Verdana"/>
              </a:rPr>
              <a:t>elopment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30" dirty="0">
                <a:latin typeface="Verdana"/>
                <a:cs typeface="Verdana"/>
              </a:rPr>
              <a:t>o</a:t>
            </a:r>
            <a:r>
              <a:rPr sz="600" spc="-10" dirty="0">
                <a:latin typeface="Verdana"/>
                <a:cs typeface="Verdana"/>
              </a:rPr>
              <a:t>f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40" dirty="0">
                <a:latin typeface="Verdana"/>
                <a:cs typeface="Verdana"/>
              </a:rPr>
              <a:t>in</a:t>
            </a:r>
            <a:r>
              <a:rPr sz="600" spc="-45" dirty="0">
                <a:latin typeface="Verdana"/>
                <a:cs typeface="Verdana"/>
              </a:rPr>
              <a:t>t</a:t>
            </a:r>
            <a:r>
              <a:rPr sz="600" spc="-30" dirty="0">
                <a:latin typeface="Verdana"/>
                <a:cs typeface="Verdana"/>
              </a:rPr>
              <a:t>e</a:t>
            </a:r>
            <a:r>
              <a:rPr sz="600" spc="-40" dirty="0">
                <a:latin typeface="Verdana"/>
                <a:cs typeface="Verdana"/>
              </a:rPr>
              <a:t>r</a:t>
            </a:r>
            <a:r>
              <a:rPr sz="600" spc="-35" dirty="0">
                <a:latin typeface="Verdana"/>
                <a:cs typeface="Verdana"/>
              </a:rPr>
              <a:t>ests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in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40" dirty="0">
                <a:latin typeface="Verdana"/>
                <a:cs typeface="Verdana"/>
              </a:rPr>
              <a:t>English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40" dirty="0">
                <a:latin typeface="Verdana"/>
                <a:cs typeface="Verdana"/>
              </a:rPr>
              <a:t>and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30" dirty="0">
                <a:latin typeface="Verdana"/>
                <a:cs typeface="Verdana"/>
              </a:rPr>
              <a:t>Science  </a:t>
            </a:r>
            <a:r>
              <a:rPr sz="600" spc="-55" dirty="0">
                <a:latin typeface="Verdana"/>
                <a:cs typeface="Verdana"/>
              </a:rPr>
              <a:t>Engagement </a:t>
            </a:r>
            <a:r>
              <a:rPr sz="600" spc="-45" dirty="0">
                <a:latin typeface="Verdana"/>
                <a:cs typeface="Verdana"/>
              </a:rPr>
              <a:t>in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30" dirty="0">
                <a:latin typeface="Verdana"/>
                <a:cs typeface="Verdana"/>
              </a:rPr>
              <a:t>extracurricular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30" dirty="0">
                <a:latin typeface="Verdana"/>
                <a:cs typeface="Verdana"/>
              </a:rPr>
              <a:t>activities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32726" y="4163527"/>
            <a:ext cx="1503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latin typeface="Verdana"/>
                <a:cs typeface="Verdana"/>
              </a:rPr>
              <a:t>In-depth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40" dirty="0">
                <a:latin typeface="Verdana"/>
                <a:cs typeface="Verdana"/>
              </a:rPr>
              <a:t>kno</a:t>
            </a:r>
            <a:r>
              <a:rPr sz="600" spc="-35" dirty="0">
                <a:latin typeface="Verdana"/>
                <a:cs typeface="Verdana"/>
              </a:rPr>
              <a:t>wled</a:t>
            </a:r>
            <a:r>
              <a:rPr sz="600" spc="-50" dirty="0">
                <a:latin typeface="Verdana"/>
                <a:cs typeface="Verdana"/>
              </a:rPr>
              <a:t>g</a:t>
            </a:r>
            <a:r>
              <a:rPr sz="600" spc="-35" dirty="0">
                <a:latin typeface="Verdana"/>
                <a:cs typeface="Verdana"/>
              </a:rPr>
              <a:t>e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in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40" dirty="0">
                <a:latin typeface="Verdana"/>
                <a:cs typeface="Verdana"/>
              </a:rPr>
              <a:t>Business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65" dirty="0">
                <a:latin typeface="Verdana"/>
                <a:cs typeface="Verdana"/>
              </a:rPr>
              <a:t>Inf</a:t>
            </a:r>
            <a:r>
              <a:rPr sz="600" spc="-35" dirty="0">
                <a:latin typeface="Verdana"/>
                <a:cs typeface="Verdana"/>
              </a:rPr>
              <a:t>ormation  </a:t>
            </a:r>
            <a:r>
              <a:rPr sz="600" spc="-40" dirty="0">
                <a:latin typeface="Verdana"/>
                <a:cs typeface="Verdana"/>
              </a:rPr>
              <a:t>Technology</a:t>
            </a:r>
            <a:endParaRPr sz="600">
              <a:latin typeface="Verdana"/>
              <a:cs typeface="Verdana"/>
            </a:endParaRPr>
          </a:p>
          <a:p>
            <a:pPr marL="12700" marR="209550">
              <a:lnSpc>
                <a:spcPct val="100000"/>
              </a:lnSpc>
            </a:pPr>
            <a:r>
              <a:rPr sz="600" spc="-40" dirty="0">
                <a:latin typeface="Verdana"/>
                <a:cs typeface="Verdana"/>
              </a:rPr>
              <a:t>P</a:t>
            </a:r>
            <a:r>
              <a:rPr sz="600" spc="-30" dirty="0">
                <a:latin typeface="Verdana"/>
                <a:cs typeface="Verdana"/>
              </a:rPr>
              <a:t>articipation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in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20" dirty="0">
                <a:latin typeface="Verdana"/>
                <a:cs typeface="Verdana"/>
              </a:rPr>
              <a:t>collabo</a:t>
            </a:r>
            <a:r>
              <a:rPr sz="600" spc="-25" dirty="0">
                <a:latin typeface="Verdana"/>
                <a:cs typeface="Verdana"/>
              </a:rPr>
              <a:t>r</a:t>
            </a:r>
            <a:r>
              <a:rPr sz="600" spc="-35" dirty="0">
                <a:latin typeface="Verdana"/>
                <a:cs typeface="Verdana"/>
              </a:rPr>
              <a:t>ati</a:t>
            </a:r>
            <a:r>
              <a:rPr sz="600" spc="-55" dirty="0">
                <a:latin typeface="Verdana"/>
                <a:cs typeface="Verdana"/>
              </a:rPr>
              <a:t>v</a:t>
            </a:r>
            <a:r>
              <a:rPr sz="600" spc="-35" dirty="0">
                <a:latin typeface="Verdana"/>
                <a:cs typeface="Verdana"/>
              </a:rPr>
              <a:t>e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20" dirty="0">
                <a:latin typeface="Verdana"/>
                <a:cs typeface="Verdana"/>
              </a:rPr>
              <a:t>p</a:t>
            </a:r>
            <a:r>
              <a:rPr sz="600" spc="-35" dirty="0">
                <a:latin typeface="Verdana"/>
                <a:cs typeface="Verdana"/>
              </a:rPr>
              <a:t>r</a:t>
            </a:r>
            <a:r>
              <a:rPr sz="600" spc="-30" dirty="0">
                <a:latin typeface="Verdana"/>
                <a:cs typeface="Verdana"/>
              </a:rPr>
              <a:t>ojects  </a:t>
            </a:r>
            <a:r>
              <a:rPr sz="600" spc="-25" dirty="0">
                <a:latin typeface="Verdana"/>
                <a:cs typeface="Verdana"/>
              </a:rPr>
              <a:t>P</a:t>
            </a:r>
            <a:r>
              <a:rPr sz="600" spc="-40" dirty="0">
                <a:latin typeface="Verdana"/>
                <a:cs typeface="Verdana"/>
              </a:rPr>
              <a:t>r</a:t>
            </a:r>
            <a:r>
              <a:rPr sz="600" spc="-30" dirty="0">
                <a:latin typeface="Verdana"/>
                <a:cs typeface="Verdana"/>
              </a:rPr>
              <a:t>epar</a:t>
            </a:r>
            <a:r>
              <a:rPr sz="600" spc="-35" dirty="0">
                <a:latin typeface="Verdana"/>
                <a:cs typeface="Verdana"/>
              </a:rPr>
              <a:t>ation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30" dirty="0">
                <a:latin typeface="Verdana"/>
                <a:cs typeface="Verdana"/>
              </a:rPr>
              <a:t>f</a:t>
            </a:r>
            <a:r>
              <a:rPr sz="600" spc="-15" dirty="0">
                <a:latin typeface="Verdana"/>
                <a:cs typeface="Verdana"/>
              </a:rPr>
              <a:t>or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35" dirty="0">
                <a:latin typeface="Verdana"/>
                <a:cs typeface="Verdana"/>
              </a:rPr>
              <a:t>futu</a:t>
            </a:r>
            <a:r>
              <a:rPr sz="600" spc="-50" dirty="0">
                <a:latin typeface="Verdana"/>
                <a:cs typeface="Verdana"/>
              </a:rPr>
              <a:t>r</a:t>
            </a:r>
            <a:r>
              <a:rPr sz="600" spc="-35" dirty="0">
                <a:latin typeface="Verdana"/>
                <a:cs typeface="Verdana"/>
              </a:rPr>
              <a:t>e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20" dirty="0">
                <a:latin typeface="Verdana"/>
                <a:cs typeface="Verdana"/>
              </a:rPr>
              <a:t>ca</a:t>
            </a:r>
            <a:r>
              <a:rPr sz="600" spc="-35" dirty="0">
                <a:latin typeface="Verdana"/>
                <a:cs typeface="Verdana"/>
              </a:rPr>
              <a:t>r</a:t>
            </a:r>
            <a:r>
              <a:rPr sz="600" spc="-30" dirty="0">
                <a:latin typeface="Verdana"/>
                <a:cs typeface="Verdana"/>
              </a:rPr>
              <a:t>eer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in</a:t>
            </a:r>
            <a:r>
              <a:rPr sz="600" spc="-55" dirty="0">
                <a:latin typeface="Verdana"/>
                <a:cs typeface="Verdana"/>
              </a:rPr>
              <a:t> </a:t>
            </a:r>
            <a:r>
              <a:rPr sz="600" spc="-65" dirty="0">
                <a:latin typeface="Verdana"/>
                <a:cs typeface="Verdana"/>
              </a:rPr>
              <a:t>IT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3DC81B-D0E0-012F-FBEF-907230BD57FE}"/>
              </a:ext>
            </a:extLst>
          </p:cNvPr>
          <p:cNvSpPr txBox="1"/>
          <p:nvPr/>
        </p:nvSpPr>
        <p:spPr>
          <a:xfrm>
            <a:off x="6732726" y="2759323"/>
            <a:ext cx="1649274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Hanken Grotesk"/>
              </a:rPr>
              <a:t>University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am</a:t>
            </a:r>
            <a:r>
              <a:rPr lang="en-US" sz="7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pursuing a Bachelor of Business Information Technology at Dedan Kimathi University of Science and Technology.</a:t>
            </a:r>
            <a:endParaRPr lang="en-US" sz="700" b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br>
              <a:rPr lang="en-US" sz="7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dirty="0"/>
            </a:br>
            <a:endParaRPr lang="en-K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164"/>
            <a:ext cx="9144000" cy="5088890"/>
          </a:xfrm>
          <a:custGeom>
            <a:avLst/>
            <a:gdLst/>
            <a:ahLst/>
            <a:cxnLst/>
            <a:rect l="l" t="t" r="r" b="b"/>
            <a:pathLst>
              <a:path w="9144000" h="5088890">
                <a:moveTo>
                  <a:pt x="0" y="5088449"/>
                </a:moveTo>
                <a:lnTo>
                  <a:pt x="9143999" y="5088449"/>
                </a:lnTo>
                <a:lnTo>
                  <a:pt x="9143999" y="0"/>
                </a:lnTo>
                <a:lnTo>
                  <a:pt x="0" y="0"/>
                </a:lnTo>
                <a:lnTo>
                  <a:pt x="0" y="5088449"/>
                </a:lnTo>
                <a:close/>
              </a:path>
            </a:pathLst>
          </a:custGeom>
          <a:solidFill>
            <a:srgbClr val="F3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143350"/>
            <a:ext cx="9144000" cy="635"/>
          </a:xfrm>
          <a:custGeom>
            <a:avLst/>
            <a:gdLst/>
            <a:ahLst/>
            <a:cxnLst/>
            <a:rect l="l" t="t" r="r" b="b"/>
            <a:pathLst>
              <a:path w="9144000" h="635">
                <a:moveTo>
                  <a:pt x="0" y="149"/>
                </a:moveTo>
                <a:lnTo>
                  <a:pt x="9143999" y="149"/>
                </a:lnTo>
                <a:lnTo>
                  <a:pt x="9143999" y="0"/>
                </a:lnTo>
                <a:lnTo>
                  <a:pt x="0" y="0"/>
                </a:lnTo>
                <a:lnTo>
                  <a:pt x="0" y="149"/>
                </a:lnTo>
                <a:close/>
              </a:path>
            </a:pathLst>
          </a:custGeom>
          <a:solidFill>
            <a:srgbClr val="F3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04546" y="1460427"/>
            <a:ext cx="606615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136525" indent="-351790">
              <a:lnSpc>
                <a:spcPct val="150000"/>
              </a:lnSpc>
              <a:spcBef>
                <a:spcPts val="100"/>
              </a:spcBef>
              <a:buClr>
                <a:srgbClr val="736CED"/>
              </a:buClr>
              <a:buFont typeface="Microsoft Sans Serif"/>
              <a:buChar char="●"/>
              <a:tabLst>
                <a:tab pos="363855" algn="l"/>
                <a:tab pos="364490" algn="l"/>
              </a:tabLst>
            </a:pPr>
            <a:r>
              <a:rPr sz="1600" spc="-155" dirty="0">
                <a:latin typeface="Verdana"/>
                <a:cs typeface="Verdana"/>
              </a:rPr>
              <a:t>V</a:t>
            </a:r>
            <a:r>
              <a:rPr sz="1600" spc="-85" dirty="0">
                <a:latin typeface="Verdana"/>
                <a:cs typeface="Verdana"/>
              </a:rPr>
              <a:t>olun</a:t>
            </a:r>
            <a:r>
              <a:rPr sz="1600" spc="-75" dirty="0">
                <a:latin typeface="Verdana"/>
                <a:cs typeface="Verdana"/>
              </a:rPr>
              <a:t>t</a:t>
            </a:r>
            <a:r>
              <a:rPr sz="1600" spc="-95" dirty="0">
                <a:latin typeface="Verdana"/>
                <a:cs typeface="Verdana"/>
              </a:rPr>
              <a:t>eering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80" dirty="0">
                <a:latin typeface="Verdana"/>
                <a:cs typeface="Verdana"/>
              </a:rPr>
              <a:t>at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a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local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orphana</a:t>
            </a:r>
            <a:r>
              <a:rPr sz="1600" spc="-114" dirty="0">
                <a:latin typeface="Verdana"/>
                <a:cs typeface="Verdana"/>
              </a:rPr>
              <a:t>g</a:t>
            </a:r>
            <a:r>
              <a:rPr sz="1600" spc="-90" dirty="0">
                <a:latin typeface="Verdana"/>
                <a:cs typeface="Verdana"/>
              </a:rPr>
              <a:t>e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00" dirty="0">
                <a:latin typeface="Verdana"/>
                <a:cs typeface="Verdana"/>
              </a:rPr>
              <a:t>during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25" dirty="0">
                <a:latin typeface="Verdana"/>
                <a:cs typeface="Verdana"/>
              </a:rPr>
              <a:t>high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school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65" dirty="0">
                <a:latin typeface="Verdana"/>
                <a:cs typeface="Verdana"/>
              </a:rPr>
              <a:t>instilled  </a:t>
            </a:r>
            <a:r>
              <a:rPr sz="1600" spc="-114" dirty="0">
                <a:latin typeface="Verdana"/>
                <a:cs typeface="Verdana"/>
              </a:rPr>
              <a:t>empat</a:t>
            </a:r>
            <a:r>
              <a:rPr sz="1600" spc="-130" dirty="0">
                <a:latin typeface="Verdana"/>
                <a:cs typeface="Verdana"/>
              </a:rPr>
              <a:t>h</a:t>
            </a:r>
            <a:r>
              <a:rPr sz="1600" spc="-110" dirty="0">
                <a:latin typeface="Verdana"/>
                <a:cs typeface="Verdana"/>
              </a:rPr>
              <a:t>y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00" dirty="0">
                <a:latin typeface="Verdana"/>
                <a:cs typeface="Verdana"/>
              </a:rPr>
              <a:t>and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a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85" dirty="0">
                <a:latin typeface="Verdana"/>
                <a:cs typeface="Verdana"/>
              </a:rPr>
              <a:t>passion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65" dirty="0">
                <a:latin typeface="Verdana"/>
                <a:cs typeface="Verdana"/>
              </a:rPr>
              <a:t>f</a:t>
            </a:r>
            <a:r>
              <a:rPr sz="1600" spc="-40" dirty="0">
                <a:latin typeface="Verdana"/>
                <a:cs typeface="Verdana"/>
              </a:rPr>
              <a:t>or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85" dirty="0">
                <a:latin typeface="Verdana"/>
                <a:cs typeface="Verdana"/>
              </a:rPr>
              <a:t>service.</a:t>
            </a:r>
            <a:endParaRPr sz="1600" dirty="0">
              <a:latin typeface="Verdana"/>
              <a:cs typeface="Verdana"/>
            </a:endParaRPr>
          </a:p>
          <a:p>
            <a:pPr marL="363855" marR="700405" indent="-351790">
              <a:lnSpc>
                <a:spcPct val="150000"/>
              </a:lnSpc>
              <a:buClr>
                <a:srgbClr val="736CED"/>
              </a:buClr>
              <a:buFont typeface="Microsoft Sans Serif"/>
              <a:buChar char="●"/>
              <a:tabLst>
                <a:tab pos="363855" algn="l"/>
                <a:tab pos="364490" algn="l"/>
              </a:tabLst>
            </a:pPr>
            <a:r>
              <a:rPr sz="1600" spc="-75" dirty="0">
                <a:latin typeface="Verdana"/>
                <a:cs typeface="Verdana"/>
              </a:rPr>
              <a:t>Mentorship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from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85" dirty="0">
                <a:latin typeface="Verdana"/>
                <a:cs typeface="Verdana"/>
              </a:rPr>
              <a:t>Mrs.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80" dirty="0">
                <a:latin typeface="Verdana"/>
                <a:cs typeface="Verdana"/>
              </a:rPr>
              <a:t>Johnson,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lang="en-US" sz="1600" spc="-80" dirty="0">
                <a:latin typeface="Verdana"/>
                <a:cs typeface="Verdana"/>
              </a:rPr>
              <a:t>my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25" dirty="0">
                <a:latin typeface="Verdana"/>
                <a:cs typeface="Verdana"/>
              </a:rPr>
              <a:t>high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school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English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0" dirty="0">
                <a:latin typeface="Verdana"/>
                <a:cs typeface="Verdana"/>
              </a:rPr>
              <a:t>teacher,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00" dirty="0">
                <a:latin typeface="Verdana"/>
                <a:cs typeface="Verdana"/>
              </a:rPr>
              <a:t>ignited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a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80" dirty="0">
                <a:latin typeface="Verdana"/>
                <a:cs typeface="Verdana"/>
              </a:rPr>
              <a:t>love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for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90" dirty="0">
                <a:latin typeface="Verdana"/>
                <a:cs typeface="Verdana"/>
              </a:rPr>
              <a:t>learning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00" dirty="0">
                <a:latin typeface="Verdana"/>
                <a:cs typeface="Verdana"/>
              </a:rPr>
              <a:t>and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85" dirty="0">
                <a:latin typeface="Verdana"/>
                <a:cs typeface="Verdana"/>
              </a:rPr>
              <a:t>storytelling.</a:t>
            </a:r>
            <a:endParaRPr sz="1600" dirty="0">
              <a:latin typeface="Verdana"/>
              <a:cs typeface="Verdana"/>
            </a:endParaRPr>
          </a:p>
          <a:p>
            <a:pPr marL="363855" marR="5080" indent="-351790">
              <a:lnSpc>
                <a:spcPct val="150000"/>
              </a:lnSpc>
              <a:buClr>
                <a:srgbClr val="736CED"/>
              </a:buClr>
              <a:buFont typeface="Microsoft Sans Serif"/>
              <a:buChar char="●"/>
              <a:tabLst>
                <a:tab pos="363855" algn="l"/>
                <a:tab pos="364490" algn="l"/>
              </a:tabLst>
            </a:pPr>
            <a:r>
              <a:rPr sz="1600" spc="-100" dirty="0">
                <a:latin typeface="Verdana"/>
                <a:cs typeface="Verdana"/>
              </a:rPr>
              <a:t>Ov</a:t>
            </a:r>
            <a:r>
              <a:rPr sz="1600" spc="-65" dirty="0">
                <a:latin typeface="Verdana"/>
                <a:cs typeface="Verdana"/>
              </a:rPr>
              <a:t>e</a:t>
            </a:r>
            <a:r>
              <a:rPr sz="1600" spc="-95" dirty="0">
                <a:latin typeface="Verdana"/>
                <a:cs typeface="Verdana"/>
              </a:rPr>
              <a:t>r</a:t>
            </a:r>
            <a:r>
              <a:rPr sz="1600" spc="-110" dirty="0">
                <a:latin typeface="Verdana"/>
                <a:cs typeface="Verdana"/>
              </a:rPr>
              <a:t>coming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80" dirty="0">
                <a:latin typeface="Verdana"/>
                <a:cs typeface="Verdana"/>
              </a:rPr>
              <a:t>s</a:t>
            </a:r>
            <a:r>
              <a:rPr sz="1600" spc="-100" dirty="0">
                <a:latin typeface="Verdana"/>
                <a:cs typeface="Verdana"/>
              </a:rPr>
              <a:t>e</a:t>
            </a:r>
            <a:r>
              <a:rPr sz="1600" spc="-65" dirty="0">
                <a:latin typeface="Verdana"/>
                <a:cs typeface="Verdana"/>
              </a:rPr>
              <a:t>tbacks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00" dirty="0">
                <a:latin typeface="Verdana"/>
                <a:cs typeface="Verdana"/>
              </a:rPr>
              <a:t>during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25" dirty="0">
                <a:latin typeface="Verdana"/>
                <a:cs typeface="Verdana"/>
              </a:rPr>
              <a:t>high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75" dirty="0">
                <a:latin typeface="Verdana"/>
                <a:cs typeface="Verdana"/>
              </a:rPr>
              <a:t>school,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60" dirty="0">
                <a:latin typeface="Verdana"/>
                <a:cs typeface="Verdana"/>
              </a:rPr>
              <a:t>particula</a:t>
            </a:r>
            <a:r>
              <a:rPr sz="1600" spc="-90" dirty="0">
                <a:latin typeface="Verdana"/>
                <a:cs typeface="Verdana"/>
              </a:rPr>
              <a:t>r</a:t>
            </a:r>
            <a:r>
              <a:rPr sz="1600" spc="-60" dirty="0">
                <a:latin typeface="Verdana"/>
                <a:cs typeface="Verdana"/>
              </a:rPr>
              <a:t>ly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90" dirty="0">
                <a:latin typeface="Verdana"/>
                <a:cs typeface="Verdana"/>
              </a:rPr>
              <a:t>adapting  </a:t>
            </a:r>
            <a:r>
              <a:rPr sz="1600" spc="-70" dirty="0">
                <a:latin typeface="Verdana"/>
                <a:cs typeface="Verdana"/>
              </a:rPr>
              <a:t>to </a:t>
            </a:r>
            <a:r>
              <a:rPr sz="1600" spc="-80" dirty="0">
                <a:latin typeface="Verdana"/>
                <a:cs typeface="Verdana"/>
              </a:rPr>
              <a:t>online </a:t>
            </a:r>
            <a:r>
              <a:rPr sz="1600" spc="-90" dirty="0">
                <a:latin typeface="Verdana"/>
                <a:cs typeface="Verdana"/>
              </a:rPr>
              <a:t>learning </a:t>
            </a:r>
            <a:r>
              <a:rPr sz="1600" spc="-100" dirty="0">
                <a:latin typeface="Verdana"/>
                <a:cs typeface="Verdana"/>
              </a:rPr>
              <a:t>during </a:t>
            </a:r>
            <a:r>
              <a:rPr sz="1600" spc="-95" dirty="0">
                <a:latin typeface="Verdana"/>
                <a:cs typeface="Verdana"/>
              </a:rPr>
              <a:t>the </a:t>
            </a:r>
            <a:r>
              <a:rPr sz="1600" spc="-130" dirty="0">
                <a:latin typeface="Verdana"/>
                <a:cs typeface="Verdana"/>
              </a:rPr>
              <a:t>COVID-19 </a:t>
            </a:r>
            <a:r>
              <a:rPr sz="1600" spc="-105" dirty="0">
                <a:latin typeface="Verdana"/>
                <a:cs typeface="Verdana"/>
              </a:rPr>
              <a:t>pandemic, </a:t>
            </a:r>
            <a:r>
              <a:rPr sz="1600" spc="-75" dirty="0">
                <a:latin typeface="Verdana"/>
                <a:cs typeface="Verdana"/>
              </a:rPr>
              <a:t>fostered </a:t>
            </a:r>
            <a:r>
              <a:rPr sz="1600" spc="-70" dirty="0">
                <a:latin typeface="Verdana"/>
                <a:cs typeface="Verdana"/>
              </a:rPr>
              <a:t> resilience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100" dirty="0">
                <a:latin typeface="Verdana"/>
                <a:cs typeface="Verdana"/>
              </a:rPr>
              <a:t>and</a:t>
            </a:r>
            <a:r>
              <a:rPr sz="1600" spc="-150" dirty="0">
                <a:latin typeface="Verdana"/>
                <a:cs typeface="Verdana"/>
              </a:rPr>
              <a:t> </a:t>
            </a:r>
            <a:r>
              <a:rPr sz="1600" spc="-85" dirty="0">
                <a:latin typeface="Verdana"/>
                <a:cs typeface="Verdana"/>
              </a:rPr>
              <a:t>adaptability.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088449"/>
            <a:ext cx="9144000" cy="55244"/>
          </a:xfrm>
          <a:custGeom>
            <a:avLst/>
            <a:gdLst/>
            <a:ahLst/>
            <a:cxnLst/>
            <a:rect l="l" t="t" r="r" b="b"/>
            <a:pathLst>
              <a:path w="9144000" h="55245">
                <a:moveTo>
                  <a:pt x="9143999" y="54899"/>
                </a:moveTo>
                <a:lnTo>
                  <a:pt x="0" y="54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4899"/>
                </a:lnTo>
                <a:close/>
              </a:path>
            </a:pathLst>
          </a:custGeom>
          <a:solidFill>
            <a:srgbClr val="736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6880" y="360838"/>
            <a:ext cx="3217545" cy="508634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405"/>
              </a:spcBef>
            </a:pPr>
            <a:endParaRPr sz="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600" b="1" spc="-25" dirty="0">
                <a:latin typeface="Trebuchet MS"/>
                <a:cs typeface="Trebuchet MS"/>
              </a:rPr>
              <a:t>Personal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-25" dirty="0">
                <a:latin typeface="Trebuchet MS"/>
                <a:cs typeface="Trebuchet MS"/>
              </a:rPr>
              <a:t>Growth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-15" dirty="0">
                <a:latin typeface="Trebuchet MS"/>
                <a:cs typeface="Trebuchet MS"/>
              </a:rPr>
              <a:t>and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spc="-30" dirty="0">
                <a:latin typeface="Trebuchet MS"/>
                <a:cs typeface="Trebuchet MS"/>
              </a:rPr>
              <a:t>Development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88599"/>
            <a:ext cx="9144000" cy="55244"/>
          </a:xfrm>
          <a:custGeom>
            <a:avLst/>
            <a:gdLst/>
            <a:ahLst/>
            <a:cxnLst/>
            <a:rect l="l" t="t" r="r" b="b"/>
            <a:pathLst>
              <a:path w="9144000" h="55245">
                <a:moveTo>
                  <a:pt x="9143999" y="54899"/>
                </a:moveTo>
                <a:lnTo>
                  <a:pt x="0" y="54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4899"/>
                </a:lnTo>
                <a:close/>
              </a:path>
            </a:pathLst>
          </a:custGeom>
          <a:solidFill>
            <a:srgbClr val="736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500" y="462645"/>
            <a:ext cx="41656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Trebuchet MS"/>
                <a:cs typeface="Trebuchet MS"/>
              </a:rPr>
              <a:t>Career</a:t>
            </a:r>
            <a:r>
              <a:rPr sz="3000" b="1" spc="-150" dirty="0">
                <a:latin typeface="Trebuchet MS"/>
                <a:cs typeface="Trebuchet MS"/>
              </a:rPr>
              <a:t> </a:t>
            </a:r>
            <a:r>
              <a:rPr sz="3000" b="1" spc="-25" dirty="0">
                <a:latin typeface="Trebuchet MS"/>
                <a:cs typeface="Trebuchet MS"/>
              </a:rPr>
              <a:t>and</a:t>
            </a:r>
            <a:r>
              <a:rPr sz="3000" b="1" spc="-145" dirty="0">
                <a:latin typeface="Trebuchet MS"/>
                <a:cs typeface="Trebuchet MS"/>
              </a:rPr>
              <a:t> </a:t>
            </a:r>
            <a:r>
              <a:rPr sz="3000" b="1" spc="-40" dirty="0">
                <a:latin typeface="Trebuchet MS"/>
                <a:cs typeface="Trebuchet MS"/>
              </a:rPr>
              <a:t>Professional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805545"/>
            <a:ext cx="3312160" cy="938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60" dirty="0">
                <a:latin typeface="Trebuchet MS"/>
                <a:cs typeface="Trebuchet MS"/>
              </a:rPr>
              <a:t>Achievements</a:t>
            </a:r>
            <a:endParaRPr sz="3000">
              <a:latin typeface="Trebuchet MS"/>
              <a:cs typeface="Trebuchet MS"/>
            </a:endParaRPr>
          </a:p>
          <a:p>
            <a:pPr marL="1915795">
              <a:lnSpc>
                <a:spcPct val="100000"/>
              </a:lnSpc>
              <a:spcBef>
                <a:spcPts val="2025"/>
              </a:spcBef>
            </a:pPr>
            <a:r>
              <a:rPr sz="1300" spc="-50" dirty="0">
                <a:solidFill>
                  <a:srgbClr val="736CED"/>
                </a:solidFill>
                <a:latin typeface="Verdana"/>
                <a:cs typeface="Verdana"/>
              </a:rPr>
              <a:t>A</a:t>
            </a:r>
            <a:r>
              <a:rPr sz="1300" spc="-65" dirty="0">
                <a:solidFill>
                  <a:srgbClr val="736CED"/>
                </a:solidFill>
                <a:latin typeface="Verdana"/>
                <a:cs typeface="Verdana"/>
              </a:rPr>
              <a:t>cademic</a:t>
            </a:r>
            <a:r>
              <a:rPr sz="1300" spc="-120" dirty="0">
                <a:solidFill>
                  <a:srgbClr val="736CED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736CED"/>
                </a:solidFill>
                <a:latin typeface="Verdana"/>
                <a:cs typeface="Verdana"/>
              </a:rPr>
              <a:t>Journ</a:t>
            </a:r>
            <a:r>
              <a:rPr sz="1300" spc="-55" dirty="0">
                <a:solidFill>
                  <a:srgbClr val="736CED"/>
                </a:solidFill>
                <a:latin typeface="Verdana"/>
                <a:cs typeface="Verdana"/>
              </a:rPr>
              <a:t>e</a:t>
            </a:r>
            <a:r>
              <a:rPr sz="1300" spc="-90" dirty="0">
                <a:solidFill>
                  <a:srgbClr val="736CED"/>
                </a:solidFill>
                <a:latin typeface="Verdana"/>
                <a:cs typeface="Verdana"/>
              </a:rPr>
              <a:t>y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4225" y="3246871"/>
            <a:ext cx="15728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736CED"/>
                </a:solidFill>
                <a:latin typeface="Verdana"/>
                <a:cs typeface="Verdana"/>
              </a:rPr>
              <a:t>P</a:t>
            </a:r>
            <a:r>
              <a:rPr sz="1300" spc="-75" dirty="0">
                <a:solidFill>
                  <a:srgbClr val="736CED"/>
                </a:solidFill>
                <a:latin typeface="Verdana"/>
                <a:cs typeface="Verdana"/>
              </a:rPr>
              <a:t>r</a:t>
            </a:r>
            <a:r>
              <a:rPr sz="1300" spc="-60" dirty="0">
                <a:solidFill>
                  <a:srgbClr val="736CED"/>
                </a:solidFill>
                <a:latin typeface="Verdana"/>
                <a:cs typeface="Verdana"/>
              </a:rPr>
              <a:t>o</a:t>
            </a:r>
            <a:r>
              <a:rPr sz="1300" spc="-55" dirty="0">
                <a:solidFill>
                  <a:srgbClr val="736CED"/>
                </a:solidFill>
                <a:latin typeface="Verdana"/>
                <a:cs typeface="Verdana"/>
              </a:rPr>
              <a:t>f</a:t>
            </a:r>
            <a:r>
              <a:rPr sz="1300" spc="-65" dirty="0">
                <a:solidFill>
                  <a:srgbClr val="736CED"/>
                </a:solidFill>
                <a:latin typeface="Verdana"/>
                <a:cs typeface="Verdana"/>
              </a:rPr>
              <a:t>essional</a:t>
            </a:r>
            <a:r>
              <a:rPr sz="1300" spc="-120" dirty="0">
                <a:solidFill>
                  <a:srgbClr val="736CED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736CED"/>
                </a:solidFill>
                <a:latin typeface="Verdana"/>
                <a:cs typeface="Verdana"/>
              </a:rPr>
              <a:t>P</a:t>
            </a:r>
            <a:r>
              <a:rPr sz="1300" spc="-75" dirty="0">
                <a:solidFill>
                  <a:srgbClr val="736CED"/>
                </a:solidFill>
                <a:latin typeface="Verdana"/>
                <a:cs typeface="Verdana"/>
              </a:rPr>
              <a:t>r</a:t>
            </a:r>
            <a:r>
              <a:rPr sz="1300" spc="-65" dirty="0">
                <a:solidFill>
                  <a:srgbClr val="736CED"/>
                </a:solidFill>
                <a:latin typeface="Verdana"/>
                <a:cs typeface="Verdana"/>
              </a:rPr>
              <a:t>ojects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39862" y="1512271"/>
            <a:ext cx="3906520" cy="604653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480"/>
              </a:lnSpc>
              <a:spcBef>
                <a:spcPts val="215"/>
              </a:spcBef>
            </a:pPr>
            <a:r>
              <a:rPr sz="1300" spc="-75" dirty="0">
                <a:latin typeface="Verdana"/>
                <a:cs typeface="Verdana"/>
              </a:rPr>
              <a:t>Pur</a:t>
            </a:r>
            <a:r>
              <a:rPr sz="1300" spc="-100" dirty="0">
                <a:latin typeface="Verdana"/>
                <a:cs typeface="Verdana"/>
              </a:rPr>
              <a:t>suing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60" dirty="0">
                <a:latin typeface="Verdana"/>
                <a:cs typeface="Verdana"/>
              </a:rPr>
              <a:t>Bachelor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55" dirty="0">
                <a:latin typeface="Verdana"/>
                <a:cs typeface="Verdana"/>
              </a:rPr>
              <a:t>o</a:t>
            </a:r>
            <a:r>
              <a:rPr sz="1300" spc="-25" dirty="0">
                <a:latin typeface="Verdana"/>
                <a:cs typeface="Verdana"/>
              </a:rPr>
              <a:t>f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5" dirty="0">
                <a:latin typeface="Verdana"/>
                <a:cs typeface="Verdana"/>
              </a:rPr>
              <a:t>Business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140" dirty="0">
                <a:latin typeface="Verdana"/>
                <a:cs typeface="Verdana"/>
              </a:rPr>
              <a:t>In</a:t>
            </a:r>
            <a:r>
              <a:rPr sz="1300" spc="-135" dirty="0">
                <a:latin typeface="Verdana"/>
                <a:cs typeface="Verdana"/>
              </a:rPr>
              <a:t>f</a:t>
            </a:r>
            <a:r>
              <a:rPr sz="1300" spc="-75" dirty="0">
                <a:latin typeface="Verdana"/>
                <a:cs typeface="Verdana"/>
              </a:rPr>
              <a:t>ormation  </a:t>
            </a:r>
            <a:r>
              <a:rPr sz="1300" spc="-80" dirty="0">
                <a:latin typeface="Verdana"/>
                <a:cs typeface="Verdana"/>
              </a:rPr>
              <a:t>Technology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75" dirty="0">
                <a:latin typeface="Verdana"/>
                <a:cs typeface="Verdana"/>
              </a:rPr>
              <a:t>at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5" dirty="0">
                <a:latin typeface="Verdana"/>
                <a:cs typeface="Verdana"/>
              </a:rPr>
              <a:t>Dedan</a:t>
            </a:r>
            <a:r>
              <a:rPr sz="1300" spc="-114" dirty="0">
                <a:latin typeface="Verdana"/>
                <a:cs typeface="Verdana"/>
              </a:rPr>
              <a:t> </a:t>
            </a:r>
            <a:r>
              <a:rPr sz="1300" spc="-95" dirty="0">
                <a:latin typeface="Verdana"/>
                <a:cs typeface="Verdana"/>
              </a:rPr>
              <a:t>Kimathi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95" dirty="0">
                <a:latin typeface="Verdana"/>
                <a:cs typeface="Verdana"/>
              </a:rPr>
              <a:t>University,</a:t>
            </a:r>
            <a:r>
              <a:rPr sz="1300" spc="-114" dirty="0">
                <a:latin typeface="Verdana"/>
                <a:cs typeface="Verdana"/>
              </a:rPr>
              <a:t> </a:t>
            </a:r>
            <a:r>
              <a:rPr sz="1300" spc="-85" dirty="0">
                <a:latin typeface="Verdana"/>
                <a:cs typeface="Verdana"/>
              </a:rPr>
              <a:t>with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</a:t>
            </a:r>
            <a:r>
              <a:rPr sz="1300" spc="-114" dirty="0">
                <a:latin typeface="Verdana"/>
                <a:cs typeface="Verdana"/>
              </a:rPr>
              <a:t> </a:t>
            </a:r>
            <a:r>
              <a:rPr sz="1300" spc="-60" dirty="0">
                <a:latin typeface="Verdana"/>
                <a:cs typeface="Verdana"/>
              </a:rPr>
              <a:t>focus </a:t>
            </a:r>
            <a:r>
              <a:rPr sz="1300" spc="-44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on</a:t>
            </a:r>
            <a:r>
              <a:rPr sz="1300" spc="-100" dirty="0">
                <a:latin typeface="Verdana"/>
                <a:cs typeface="Verdana"/>
              </a:rPr>
              <a:t> </a:t>
            </a:r>
            <a:r>
              <a:rPr sz="1300" spc="-75" dirty="0">
                <a:latin typeface="Verdana"/>
                <a:cs typeface="Verdana"/>
              </a:rPr>
              <a:t>computer </a:t>
            </a:r>
            <a:r>
              <a:rPr sz="1300" spc="-70" dirty="0">
                <a:latin typeface="Verdana"/>
                <a:cs typeface="Verdana"/>
              </a:rPr>
              <a:t> </a:t>
            </a:r>
            <a:r>
              <a:rPr sz="1300" spc="-110" dirty="0">
                <a:latin typeface="Verdana"/>
                <a:cs typeface="Verdana"/>
              </a:rPr>
              <a:t>programming.</a:t>
            </a:r>
            <a:endParaRPr sz="13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6530" y="3238946"/>
            <a:ext cx="3972560" cy="60007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480"/>
              </a:lnSpc>
              <a:spcBef>
                <a:spcPts val="215"/>
              </a:spcBef>
            </a:pPr>
            <a:r>
              <a:rPr lang="en-US" sz="1300" spc="-110" dirty="0">
                <a:latin typeface="Verdana"/>
                <a:cs typeface="Verdana"/>
              </a:rPr>
              <a:t>I d</a:t>
            </a:r>
            <a:r>
              <a:rPr sz="1300" spc="-100" dirty="0">
                <a:latin typeface="Verdana"/>
                <a:cs typeface="Verdana"/>
              </a:rPr>
              <a:t>e</a:t>
            </a:r>
            <a:r>
              <a:rPr sz="1300" spc="-114" dirty="0">
                <a:latin typeface="Verdana"/>
                <a:cs typeface="Verdana"/>
              </a:rPr>
              <a:t>v</a:t>
            </a:r>
            <a:r>
              <a:rPr sz="1300" spc="-50" dirty="0">
                <a:latin typeface="Verdana"/>
                <a:cs typeface="Verdana"/>
              </a:rPr>
              <a:t>eloped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70" dirty="0">
                <a:latin typeface="Verdana"/>
                <a:cs typeface="Verdana"/>
              </a:rPr>
              <a:t>r</a:t>
            </a:r>
            <a:r>
              <a:rPr sz="1300" spc="-110" dirty="0">
                <a:latin typeface="Verdana"/>
                <a:cs typeface="Verdana"/>
              </a:rPr>
              <a:t>em</a:t>
            </a:r>
            <a:r>
              <a:rPr sz="1300" spc="-100" dirty="0">
                <a:latin typeface="Verdana"/>
                <a:cs typeface="Verdana"/>
              </a:rPr>
              <a:t>o</a:t>
            </a:r>
            <a:r>
              <a:rPr sz="1300" spc="-80" dirty="0">
                <a:latin typeface="Verdana"/>
                <a:cs typeface="Verdana"/>
              </a:rPr>
              <a:t>t</a:t>
            </a:r>
            <a:r>
              <a:rPr sz="1300" spc="-60" dirty="0">
                <a:latin typeface="Verdana"/>
                <a:cs typeface="Verdana"/>
              </a:rPr>
              <a:t>ely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50" dirty="0">
                <a:latin typeface="Verdana"/>
                <a:cs typeface="Verdana"/>
              </a:rPr>
              <a:t>accessible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100" dirty="0">
                <a:latin typeface="Verdana"/>
                <a:cs typeface="Verdana"/>
              </a:rPr>
              <a:t>g</a:t>
            </a:r>
            <a:r>
              <a:rPr sz="1300" spc="-110" dirty="0">
                <a:latin typeface="Verdana"/>
                <a:cs typeface="Verdana"/>
              </a:rPr>
              <a:t>r</a:t>
            </a:r>
            <a:r>
              <a:rPr sz="1300" spc="-80" dirty="0">
                <a:latin typeface="Verdana"/>
                <a:cs typeface="Verdana"/>
              </a:rPr>
              <a:t>eenhouse  </a:t>
            </a:r>
            <a:r>
              <a:rPr sz="1300" spc="-90" dirty="0">
                <a:latin typeface="Verdana"/>
                <a:cs typeface="Verdana"/>
              </a:rPr>
              <a:t>integrating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105" dirty="0">
                <a:latin typeface="Verdana"/>
                <a:cs typeface="Verdana"/>
              </a:rPr>
              <a:t>IoT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sensors,</a:t>
            </a:r>
            <a:r>
              <a:rPr sz="1300" spc="-114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and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50" dirty="0">
                <a:latin typeface="Verdana"/>
                <a:cs typeface="Verdana"/>
              </a:rPr>
              <a:t>collaborated</a:t>
            </a:r>
            <a:r>
              <a:rPr sz="1300" spc="-114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on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a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65" dirty="0">
                <a:latin typeface="Verdana"/>
                <a:cs typeface="Verdana"/>
              </a:rPr>
              <a:t>project </a:t>
            </a:r>
            <a:r>
              <a:rPr sz="1300" spc="-440" dirty="0">
                <a:latin typeface="Verdana"/>
                <a:cs typeface="Verdana"/>
              </a:rPr>
              <a:t> </a:t>
            </a:r>
            <a:r>
              <a:rPr sz="1300" spc="-85" dirty="0">
                <a:latin typeface="Verdana"/>
                <a:cs typeface="Verdana"/>
              </a:rPr>
              <a:t>with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75" dirty="0">
                <a:latin typeface="Verdana"/>
                <a:cs typeface="Verdana"/>
              </a:rPr>
              <a:t>industry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65" dirty="0">
                <a:latin typeface="Verdana"/>
                <a:cs typeface="Verdana"/>
              </a:rPr>
              <a:t>partners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60" dirty="0">
                <a:latin typeface="Verdana"/>
                <a:cs typeface="Verdana"/>
              </a:rPr>
              <a:t>to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65" dirty="0">
                <a:latin typeface="Verdana"/>
                <a:cs typeface="Verdana"/>
              </a:rPr>
              <a:t>solve</a:t>
            </a:r>
            <a:r>
              <a:rPr sz="1300" spc="-120" dirty="0">
                <a:latin typeface="Verdana"/>
                <a:cs typeface="Verdana"/>
              </a:rPr>
              <a:t> </a:t>
            </a:r>
            <a:r>
              <a:rPr sz="1300" spc="-65" dirty="0">
                <a:latin typeface="Verdana"/>
                <a:cs typeface="Verdana"/>
              </a:rPr>
              <a:t>real-world</a:t>
            </a:r>
            <a:r>
              <a:rPr sz="1300" spc="-114" dirty="0">
                <a:latin typeface="Verdana"/>
                <a:cs typeface="Verdana"/>
              </a:rPr>
              <a:t> </a:t>
            </a:r>
            <a:r>
              <a:rPr sz="1300" spc="-80" dirty="0">
                <a:latin typeface="Verdana"/>
                <a:cs typeface="Verdana"/>
              </a:rPr>
              <a:t>challenges.</a:t>
            </a:r>
            <a:endParaRPr sz="1300" dirty="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661" y="1453775"/>
            <a:ext cx="1645800" cy="1645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058" y="3180450"/>
            <a:ext cx="1606167" cy="16395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3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14650" y="1184964"/>
            <a:ext cx="4376420" cy="112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5" dirty="0">
                <a:solidFill>
                  <a:srgbClr val="848E9B"/>
                </a:solidFill>
                <a:latin typeface="Verdana"/>
                <a:cs typeface="Verdana"/>
              </a:rPr>
              <a:t>T</a:t>
            </a:r>
            <a:r>
              <a:rPr sz="1200" spc="-35" dirty="0">
                <a:solidFill>
                  <a:srgbClr val="848E9B"/>
                </a:solidFill>
                <a:latin typeface="Verdana"/>
                <a:cs typeface="Verdana"/>
              </a:rPr>
              <a:t>r</a:t>
            </a:r>
            <a:r>
              <a:rPr sz="1200" spc="-65" dirty="0">
                <a:solidFill>
                  <a:srgbClr val="848E9B"/>
                </a:solidFill>
                <a:latin typeface="Verdana"/>
                <a:cs typeface="Verdana"/>
              </a:rPr>
              <a:t>ansition</a:t>
            </a:r>
            <a:r>
              <a:rPr sz="1200" spc="-110" dirty="0">
                <a:solidFill>
                  <a:srgbClr val="848E9B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848E9B"/>
                </a:solidFill>
                <a:latin typeface="Verdana"/>
                <a:cs typeface="Verdana"/>
              </a:rPr>
              <a:t>t</a:t>
            </a:r>
            <a:r>
              <a:rPr sz="1200" spc="-40" dirty="0">
                <a:solidFill>
                  <a:srgbClr val="848E9B"/>
                </a:solidFill>
                <a:latin typeface="Verdana"/>
                <a:cs typeface="Verdana"/>
              </a:rPr>
              <a:t>o</a:t>
            </a:r>
            <a:r>
              <a:rPr sz="1200" spc="-110" dirty="0">
                <a:solidFill>
                  <a:srgbClr val="848E9B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848E9B"/>
                </a:solidFill>
                <a:latin typeface="Verdana"/>
                <a:cs typeface="Verdana"/>
              </a:rPr>
              <a:t>High</a:t>
            </a:r>
            <a:r>
              <a:rPr sz="1200" spc="-110" dirty="0">
                <a:solidFill>
                  <a:srgbClr val="848E9B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848E9B"/>
                </a:solidFill>
                <a:latin typeface="Verdana"/>
                <a:cs typeface="Verdana"/>
              </a:rPr>
              <a:t>School</a:t>
            </a: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 dirty="0">
              <a:latin typeface="Verdana"/>
              <a:cs typeface="Verdana"/>
            </a:endParaRPr>
          </a:p>
          <a:p>
            <a:pPr marL="441325" indent="-187960">
              <a:lnSpc>
                <a:spcPct val="100000"/>
              </a:lnSpc>
              <a:buClr>
                <a:srgbClr val="1C3461"/>
              </a:buClr>
              <a:buChar char="•"/>
              <a:tabLst>
                <a:tab pos="440690" algn="l"/>
                <a:tab pos="441325" algn="l"/>
              </a:tabLst>
            </a:pPr>
            <a:r>
              <a:rPr lang="en-US" sz="1000" spc="-70" dirty="0">
                <a:latin typeface="Verdana"/>
                <a:cs typeface="Verdana"/>
              </a:rPr>
              <a:t>S</a:t>
            </a:r>
            <a:r>
              <a:rPr sz="1000" spc="-70" dirty="0">
                <a:latin typeface="Verdana"/>
                <a:cs typeface="Verdana"/>
              </a:rPr>
              <a:t>truggled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45" dirty="0">
                <a:latin typeface="Verdana"/>
                <a:cs typeface="Verdana"/>
              </a:rPr>
              <a:t>to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50" dirty="0">
                <a:latin typeface="Verdana"/>
                <a:cs typeface="Verdana"/>
              </a:rPr>
              <a:t>adapt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45" dirty="0">
                <a:latin typeface="Verdana"/>
                <a:cs typeface="Verdana"/>
              </a:rPr>
              <a:t>to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55" dirty="0">
                <a:latin typeface="Verdana"/>
                <a:cs typeface="Verdana"/>
              </a:rPr>
              <a:t>rigorous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70" dirty="0">
                <a:latin typeface="Verdana"/>
                <a:cs typeface="Verdana"/>
              </a:rPr>
              <a:t>demands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65" dirty="0">
                <a:latin typeface="Verdana"/>
                <a:cs typeface="Verdana"/>
              </a:rPr>
              <a:t>and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70" dirty="0">
                <a:latin typeface="Verdana"/>
                <a:cs typeface="Verdana"/>
              </a:rPr>
              <a:t>heightened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55" dirty="0">
                <a:latin typeface="Verdana"/>
                <a:cs typeface="Verdana"/>
              </a:rPr>
              <a:t>expectations</a:t>
            </a:r>
            <a:endParaRPr sz="1000" dirty="0">
              <a:latin typeface="Verdana"/>
              <a:cs typeface="Verdana"/>
            </a:endParaRPr>
          </a:p>
          <a:p>
            <a:pPr marL="441325" indent="-187960">
              <a:lnSpc>
                <a:spcPct val="100000"/>
              </a:lnSpc>
              <a:spcBef>
                <a:spcPts val="880"/>
              </a:spcBef>
              <a:buClr>
                <a:srgbClr val="1C3461"/>
              </a:buClr>
              <a:buChar char="•"/>
              <a:tabLst>
                <a:tab pos="440690" algn="l"/>
                <a:tab pos="441325" algn="l"/>
              </a:tabLst>
            </a:pPr>
            <a:r>
              <a:rPr sz="1000" spc="-50" dirty="0">
                <a:latin typeface="Verdana"/>
                <a:cs typeface="Verdana"/>
              </a:rPr>
              <a:t>Experienced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65" dirty="0">
                <a:latin typeface="Verdana"/>
                <a:cs typeface="Verdana"/>
              </a:rPr>
              <a:t>a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70" dirty="0">
                <a:latin typeface="Verdana"/>
                <a:cs typeface="Verdana"/>
              </a:rPr>
              <a:t>signiﬁcant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40" dirty="0">
                <a:latin typeface="Verdana"/>
                <a:cs typeface="Verdana"/>
              </a:rPr>
              <a:t>drop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70" dirty="0">
                <a:latin typeface="Verdana"/>
                <a:cs typeface="Verdana"/>
              </a:rPr>
              <a:t>in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70" dirty="0">
                <a:latin typeface="Verdana"/>
                <a:cs typeface="Verdana"/>
              </a:rPr>
              <a:t>grades,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60" dirty="0">
                <a:latin typeface="Verdana"/>
                <a:cs typeface="Verdana"/>
              </a:rPr>
              <a:t>leading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45" dirty="0">
                <a:latin typeface="Verdana"/>
                <a:cs typeface="Verdana"/>
              </a:rPr>
              <a:t>to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55" dirty="0">
                <a:latin typeface="Verdana"/>
                <a:cs typeface="Verdana"/>
              </a:rPr>
              <a:t>self-doubt</a:t>
            </a:r>
            <a:endParaRPr sz="1000" dirty="0">
              <a:latin typeface="Verdana"/>
              <a:cs typeface="Verdana"/>
            </a:endParaRPr>
          </a:p>
          <a:p>
            <a:pPr marL="441325" indent="-187960">
              <a:lnSpc>
                <a:spcPct val="100000"/>
              </a:lnSpc>
              <a:spcBef>
                <a:spcPts val="880"/>
              </a:spcBef>
              <a:buClr>
                <a:srgbClr val="1C3461"/>
              </a:buClr>
              <a:buChar char="•"/>
              <a:tabLst>
                <a:tab pos="440690" algn="l"/>
                <a:tab pos="441325" algn="l"/>
              </a:tabLst>
            </a:pPr>
            <a:r>
              <a:rPr sz="1000" spc="-65" dirty="0">
                <a:latin typeface="Verdana"/>
                <a:cs typeface="Verdana"/>
              </a:rPr>
              <a:t>Overcame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55" dirty="0">
                <a:latin typeface="Verdana"/>
                <a:cs typeface="Verdana"/>
              </a:rPr>
              <a:t>challenges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75" dirty="0">
                <a:latin typeface="Verdana"/>
                <a:cs typeface="Verdana"/>
              </a:rPr>
              <a:t>through</a:t>
            </a:r>
            <a:r>
              <a:rPr sz="1000" spc="-85" dirty="0">
                <a:latin typeface="Verdana"/>
                <a:cs typeface="Verdana"/>
              </a:rPr>
              <a:t> </a:t>
            </a:r>
            <a:r>
              <a:rPr sz="1000" spc="-50" dirty="0">
                <a:latin typeface="Verdana"/>
                <a:cs typeface="Verdana"/>
              </a:rPr>
              <a:t>dedication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65" dirty="0">
                <a:latin typeface="Verdana"/>
                <a:cs typeface="Verdana"/>
              </a:rPr>
              <a:t>and</a:t>
            </a:r>
            <a:r>
              <a:rPr sz="1000" spc="-85" dirty="0">
                <a:latin typeface="Verdana"/>
                <a:cs typeface="Verdana"/>
              </a:rPr>
              <a:t> </a:t>
            </a:r>
            <a:r>
              <a:rPr sz="1000" spc="-45" dirty="0">
                <a:latin typeface="Verdana"/>
                <a:cs typeface="Verdana"/>
              </a:rPr>
              <a:t>support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65" dirty="0">
                <a:latin typeface="Verdana"/>
                <a:cs typeface="Verdana"/>
              </a:rPr>
              <a:t>from</a:t>
            </a:r>
            <a:r>
              <a:rPr sz="1000" spc="-85" dirty="0">
                <a:latin typeface="Verdana"/>
                <a:cs typeface="Verdana"/>
              </a:rPr>
              <a:t> </a:t>
            </a:r>
            <a:r>
              <a:rPr sz="1000" spc="-45" dirty="0">
                <a:latin typeface="Verdana"/>
                <a:cs typeface="Verdana"/>
              </a:rPr>
              <a:t>friends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4650" y="3095540"/>
            <a:ext cx="4504690" cy="113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848E9B"/>
                </a:solidFill>
                <a:latin typeface="Verdana"/>
                <a:cs typeface="Verdana"/>
              </a:rPr>
              <a:t>Impact</a:t>
            </a:r>
            <a:r>
              <a:rPr sz="1200" spc="-110" dirty="0">
                <a:solidFill>
                  <a:srgbClr val="848E9B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848E9B"/>
                </a:solidFill>
                <a:latin typeface="Verdana"/>
                <a:cs typeface="Verdana"/>
              </a:rPr>
              <a:t>o</a:t>
            </a:r>
            <a:r>
              <a:rPr sz="1200" spc="-20" dirty="0">
                <a:solidFill>
                  <a:srgbClr val="848E9B"/>
                </a:solidFill>
                <a:latin typeface="Verdana"/>
                <a:cs typeface="Verdana"/>
              </a:rPr>
              <a:t>f</a:t>
            </a:r>
            <a:r>
              <a:rPr sz="1200" spc="-110" dirty="0">
                <a:solidFill>
                  <a:srgbClr val="848E9B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848E9B"/>
                </a:solidFill>
                <a:latin typeface="Verdana"/>
                <a:cs typeface="Verdana"/>
              </a:rPr>
              <a:t>C</a:t>
            </a:r>
            <a:r>
              <a:rPr sz="1200" spc="-65" dirty="0">
                <a:solidFill>
                  <a:srgbClr val="848E9B"/>
                </a:solidFill>
                <a:latin typeface="Verdana"/>
                <a:cs typeface="Verdana"/>
              </a:rPr>
              <a:t>O</a:t>
            </a:r>
            <a:r>
              <a:rPr sz="1200" spc="-114" dirty="0">
                <a:solidFill>
                  <a:srgbClr val="848E9B"/>
                </a:solidFill>
                <a:latin typeface="Verdana"/>
                <a:cs typeface="Verdana"/>
              </a:rPr>
              <a:t>VID-19</a:t>
            </a:r>
            <a:r>
              <a:rPr sz="1200" spc="-110" dirty="0">
                <a:solidFill>
                  <a:srgbClr val="848E9B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848E9B"/>
                </a:solidFill>
                <a:latin typeface="Verdana"/>
                <a:cs typeface="Verdana"/>
              </a:rPr>
              <a:t>Pandemic</a:t>
            </a: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latin typeface="Verdana"/>
              <a:cs typeface="Verdana"/>
            </a:endParaRPr>
          </a:p>
          <a:p>
            <a:pPr marL="441325" indent="-187960">
              <a:lnSpc>
                <a:spcPct val="100000"/>
              </a:lnSpc>
              <a:buClr>
                <a:srgbClr val="1C3461"/>
              </a:buClr>
              <a:buChar char="•"/>
              <a:tabLst>
                <a:tab pos="440690" algn="l"/>
                <a:tab pos="441325" algn="l"/>
              </a:tabLst>
            </a:pPr>
            <a:r>
              <a:rPr sz="1000" spc="-45" dirty="0">
                <a:latin typeface="Verdana"/>
                <a:cs typeface="Verdana"/>
              </a:rPr>
              <a:t>Faced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50" dirty="0">
                <a:latin typeface="Verdana"/>
                <a:cs typeface="Verdana"/>
              </a:rPr>
              <a:t>disruption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70" dirty="0">
                <a:latin typeface="Verdana"/>
                <a:cs typeface="Verdana"/>
              </a:rPr>
              <a:t>in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55" dirty="0">
                <a:latin typeface="Verdana"/>
                <a:cs typeface="Verdana"/>
              </a:rPr>
              <a:t>education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65" dirty="0">
                <a:latin typeface="Verdana"/>
                <a:cs typeface="Verdana"/>
              </a:rPr>
              <a:t>with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35" dirty="0">
                <a:latin typeface="Verdana"/>
                <a:cs typeface="Verdana"/>
              </a:rPr>
              <a:t>school</a:t>
            </a:r>
            <a:r>
              <a:rPr sz="1000" spc="-95" dirty="0">
                <a:latin typeface="Verdana"/>
                <a:cs typeface="Verdana"/>
              </a:rPr>
              <a:t> </a:t>
            </a:r>
            <a:r>
              <a:rPr sz="1000" spc="-45" dirty="0">
                <a:latin typeface="Verdana"/>
                <a:cs typeface="Verdana"/>
              </a:rPr>
              <a:t>closures</a:t>
            </a:r>
            <a:endParaRPr sz="1000" dirty="0">
              <a:latin typeface="Verdana"/>
              <a:cs typeface="Verdana"/>
            </a:endParaRPr>
          </a:p>
          <a:p>
            <a:pPr marL="441325" indent="-187960">
              <a:lnSpc>
                <a:spcPct val="100000"/>
              </a:lnSpc>
              <a:spcBef>
                <a:spcPts val="880"/>
              </a:spcBef>
              <a:buClr>
                <a:srgbClr val="1C3461"/>
              </a:buClr>
              <a:buChar char="•"/>
              <a:tabLst>
                <a:tab pos="440690" algn="l"/>
                <a:tab pos="441325" algn="l"/>
              </a:tabLst>
            </a:pPr>
            <a:r>
              <a:rPr sz="1000" spc="-50" dirty="0">
                <a:latin typeface="Verdana"/>
                <a:cs typeface="Verdana"/>
              </a:rPr>
              <a:t>Adapted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45" dirty="0">
                <a:latin typeface="Verdana"/>
                <a:cs typeface="Verdana"/>
              </a:rPr>
              <a:t>to</a:t>
            </a:r>
            <a:r>
              <a:rPr sz="1000" spc="-85" dirty="0">
                <a:latin typeface="Verdana"/>
                <a:cs typeface="Verdana"/>
              </a:rPr>
              <a:t> </a:t>
            </a:r>
            <a:r>
              <a:rPr sz="1000" spc="-55" dirty="0">
                <a:latin typeface="Verdana"/>
                <a:cs typeface="Verdana"/>
              </a:rPr>
              <a:t>online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60" dirty="0">
                <a:latin typeface="Verdana"/>
                <a:cs typeface="Verdana"/>
              </a:rPr>
              <a:t>learning</a:t>
            </a:r>
            <a:r>
              <a:rPr sz="1000" spc="-85" dirty="0">
                <a:latin typeface="Verdana"/>
                <a:cs typeface="Verdana"/>
              </a:rPr>
              <a:t> </a:t>
            </a:r>
            <a:r>
              <a:rPr sz="1000" spc="-75" dirty="0">
                <a:latin typeface="Verdana"/>
                <a:cs typeface="Verdana"/>
              </a:rPr>
              <a:t>environment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65" dirty="0">
                <a:latin typeface="Verdana"/>
                <a:cs typeface="Verdana"/>
              </a:rPr>
              <a:t>and</a:t>
            </a:r>
            <a:r>
              <a:rPr sz="1000" spc="-85" dirty="0">
                <a:latin typeface="Verdana"/>
                <a:cs typeface="Verdana"/>
              </a:rPr>
              <a:t> </a:t>
            </a:r>
            <a:r>
              <a:rPr sz="1000" spc="-60" dirty="0">
                <a:latin typeface="Verdana"/>
                <a:cs typeface="Verdana"/>
              </a:rPr>
              <a:t>leveraged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55" dirty="0">
                <a:latin typeface="Verdana"/>
                <a:cs typeface="Verdana"/>
              </a:rPr>
              <a:t>digital</a:t>
            </a:r>
            <a:r>
              <a:rPr sz="1000" spc="-85" dirty="0">
                <a:latin typeface="Verdana"/>
                <a:cs typeface="Verdana"/>
              </a:rPr>
              <a:t> </a:t>
            </a:r>
            <a:r>
              <a:rPr sz="1000" spc="-50" dirty="0">
                <a:latin typeface="Verdana"/>
                <a:cs typeface="Verdana"/>
              </a:rPr>
              <a:t>resources</a:t>
            </a:r>
            <a:endParaRPr sz="1000" dirty="0">
              <a:latin typeface="Verdana"/>
              <a:cs typeface="Verdana"/>
            </a:endParaRPr>
          </a:p>
          <a:p>
            <a:pPr marL="441325" indent="-187960">
              <a:lnSpc>
                <a:spcPct val="100000"/>
              </a:lnSpc>
              <a:spcBef>
                <a:spcPts val="880"/>
              </a:spcBef>
              <a:buClr>
                <a:srgbClr val="1C3461"/>
              </a:buClr>
              <a:buChar char="•"/>
              <a:tabLst>
                <a:tab pos="440690" algn="l"/>
                <a:tab pos="441325" algn="l"/>
              </a:tabLst>
            </a:pPr>
            <a:r>
              <a:rPr sz="1000" spc="-55" dirty="0">
                <a:latin typeface="Verdana"/>
                <a:cs typeface="Verdana"/>
              </a:rPr>
              <a:t>Achieved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65" dirty="0">
                <a:latin typeface="Verdana"/>
                <a:cs typeface="Verdana"/>
              </a:rPr>
              <a:t>a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110" dirty="0">
                <a:latin typeface="Verdana"/>
                <a:cs typeface="Verdana"/>
              </a:rPr>
              <a:t>B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60" dirty="0">
                <a:latin typeface="Verdana"/>
                <a:cs typeface="Verdana"/>
              </a:rPr>
              <a:t>grade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70" dirty="0">
                <a:latin typeface="Verdana"/>
                <a:cs typeface="Verdana"/>
              </a:rPr>
              <a:t>in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80" dirty="0">
                <a:latin typeface="Verdana"/>
                <a:cs typeface="Verdana"/>
              </a:rPr>
              <a:t>KCSE,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70" dirty="0">
                <a:latin typeface="Verdana"/>
                <a:cs typeface="Verdana"/>
              </a:rPr>
              <a:t>s</a:t>
            </a:r>
            <a:r>
              <a:rPr lang="en-US" sz="1000" spc="-70" dirty="0">
                <a:latin typeface="Verdana"/>
                <a:cs typeface="Verdana"/>
              </a:rPr>
              <a:t>howing my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50" dirty="0">
                <a:latin typeface="Verdana"/>
                <a:cs typeface="Verdana"/>
              </a:rPr>
              <a:t>resilience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65" dirty="0">
                <a:latin typeface="Verdana"/>
                <a:cs typeface="Verdana"/>
              </a:rPr>
              <a:t>and</a:t>
            </a:r>
            <a:r>
              <a:rPr sz="1000" spc="-90" dirty="0">
                <a:latin typeface="Verdana"/>
                <a:cs typeface="Verdana"/>
              </a:rPr>
              <a:t> </a:t>
            </a:r>
            <a:r>
              <a:rPr sz="1000" spc="-55" dirty="0">
                <a:latin typeface="Verdana"/>
                <a:cs typeface="Verdana"/>
              </a:rPr>
              <a:t>perseverance</a:t>
            </a:r>
            <a:endParaRPr sz="10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198" y="1121225"/>
            <a:ext cx="1730700" cy="1732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198" y="3037775"/>
            <a:ext cx="1730699" cy="17328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2641" y="259008"/>
            <a:ext cx="2504440" cy="508634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5"/>
              </a:spcBef>
            </a:pPr>
            <a:endParaRPr lang="en-US" sz="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lang="en-US" sz="1600" b="1" spc="-5" dirty="0">
                <a:latin typeface="Trebuchet MS"/>
                <a:cs typeface="Trebuchet MS"/>
              </a:rPr>
              <a:t>Challenges</a:t>
            </a:r>
            <a:r>
              <a:rPr lang="en-US" sz="1600" b="1" spc="-95" dirty="0">
                <a:latin typeface="Trebuchet MS"/>
                <a:cs typeface="Trebuchet MS"/>
              </a:rPr>
              <a:t> </a:t>
            </a:r>
            <a:r>
              <a:rPr lang="en-US" sz="1600" b="1" spc="-15" dirty="0">
                <a:latin typeface="Trebuchet MS"/>
                <a:cs typeface="Trebuchet MS"/>
              </a:rPr>
              <a:t>and</a:t>
            </a:r>
            <a:r>
              <a:rPr lang="en-US" sz="1600" b="1" spc="-95" dirty="0">
                <a:latin typeface="Trebuchet MS"/>
                <a:cs typeface="Trebuchet MS"/>
              </a:rPr>
              <a:t> </a:t>
            </a:r>
            <a:r>
              <a:rPr lang="en-US" sz="1600" b="1" spc="-25" dirty="0">
                <a:latin typeface="Trebuchet MS"/>
                <a:cs typeface="Trebuchet MS"/>
              </a:rPr>
              <a:t>Adversities</a:t>
            </a:r>
            <a:endParaRPr lang="en-US"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62" y="1098250"/>
            <a:ext cx="1609215" cy="16110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2187" y="1098251"/>
            <a:ext cx="1609203" cy="16110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3467" y="2937763"/>
            <a:ext cx="1074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G</a:t>
            </a:r>
            <a:r>
              <a:rPr sz="1200" b="1" spc="-20" dirty="0">
                <a:latin typeface="Arial"/>
                <a:cs typeface="Arial"/>
              </a:rPr>
              <a:t>r</a:t>
            </a:r>
            <a:r>
              <a:rPr sz="1200" b="1" spc="-40" dirty="0">
                <a:latin typeface="Arial"/>
                <a:cs typeface="Arial"/>
              </a:rPr>
              <a:t>aphic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65" dirty="0"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9345" y="2937763"/>
            <a:ext cx="949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Culinary </a:t>
            </a:r>
            <a:r>
              <a:rPr sz="1200" b="1" spc="-20" dirty="0">
                <a:latin typeface="Arial"/>
                <a:cs typeface="Arial"/>
              </a:rPr>
              <a:t>Arts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3292816"/>
            <a:ext cx="2585085" cy="577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en-US" sz="1100" spc="-65" dirty="0">
                <a:latin typeface="Verdana"/>
                <a:cs typeface="Verdana"/>
              </a:rPr>
              <a:t>I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85" dirty="0">
                <a:latin typeface="Verdana"/>
                <a:cs typeface="Verdana"/>
              </a:rPr>
              <a:t>enjoys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crafting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digital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illustrations </a:t>
            </a:r>
            <a:r>
              <a:rPr sz="1100" spc="-37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br</a:t>
            </a:r>
            <a:r>
              <a:rPr sz="1100" spc="-80" dirty="0">
                <a:latin typeface="Verdana"/>
                <a:cs typeface="Verdana"/>
              </a:rPr>
              <a:t>anding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114" dirty="0">
                <a:latin typeface="Verdana"/>
                <a:cs typeface="Verdana"/>
              </a:rPr>
              <a:t>ma</a:t>
            </a:r>
            <a:r>
              <a:rPr sz="1100" spc="-75" dirty="0">
                <a:latin typeface="Verdana"/>
                <a:cs typeface="Verdana"/>
              </a:rPr>
              <a:t>t</a:t>
            </a:r>
            <a:r>
              <a:rPr sz="1100" spc="-60" dirty="0">
                <a:latin typeface="Verdana"/>
                <a:cs typeface="Verdana"/>
              </a:rPr>
              <a:t>erials,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blending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artistry  </a:t>
            </a:r>
            <a:r>
              <a:rPr sz="1100" spc="-70" dirty="0">
                <a:latin typeface="Verdana"/>
                <a:cs typeface="Verdana"/>
              </a:rPr>
              <a:t>with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t</a:t>
            </a:r>
            <a:r>
              <a:rPr sz="1100" spc="-50" dirty="0">
                <a:latin typeface="Verdana"/>
                <a:cs typeface="Verdana"/>
              </a:rPr>
              <a:t>echnical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skill.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8350" y="3317962"/>
            <a:ext cx="2626360" cy="5225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35"/>
              </a:spcBef>
            </a:pPr>
            <a:r>
              <a:rPr lang="en-US" sz="1100" spc="-100" dirty="0">
                <a:latin typeface="Verdana"/>
                <a:cs typeface="Verdana"/>
              </a:rPr>
              <a:t>I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15" dirty="0">
                <a:latin typeface="Verdana"/>
                <a:cs typeface="Verdana"/>
              </a:rPr>
              <a:t>l</a:t>
            </a:r>
            <a:r>
              <a:rPr sz="1100" spc="-50" dirty="0">
                <a:latin typeface="Verdana"/>
                <a:cs typeface="Verdana"/>
              </a:rPr>
              <a:t>o</a:t>
            </a:r>
            <a:r>
              <a:rPr sz="1100" spc="-100" dirty="0">
                <a:latin typeface="Verdana"/>
                <a:cs typeface="Verdana"/>
              </a:rPr>
              <a:t>v</a:t>
            </a:r>
            <a:r>
              <a:rPr sz="1100" spc="-60" dirty="0">
                <a:latin typeface="Verdana"/>
                <a:cs typeface="Verdana"/>
              </a:rPr>
              <a:t>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e</a:t>
            </a:r>
            <a:r>
              <a:rPr sz="1100" spc="-75" dirty="0">
                <a:latin typeface="Verdana"/>
                <a:cs typeface="Verdana"/>
              </a:rPr>
              <a:t>xperimenting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with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new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r</a:t>
            </a:r>
            <a:r>
              <a:rPr sz="1100" spc="-45" dirty="0">
                <a:latin typeface="Verdana"/>
                <a:cs typeface="Verdana"/>
              </a:rPr>
              <a:t>ecipes  </a:t>
            </a:r>
            <a:r>
              <a:rPr sz="1100" spc="-70" dirty="0">
                <a:latin typeface="Verdana"/>
                <a:cs typeface="Verdana"/>
              </a:rPr>
              <a:t>and </a:t>
            </a:r>
            <a:r>
              <a:rPr sz="1100" spc="-75" dirty="0">
                <a:latin typeface="Verdana"/>
                <a:cs typeface="Verdana"/>
              </a:rPr>
              <a:t>hosting </a:t>
            </a:r>
            <a:r>
              <a:rPr sz="1100" spc="-65" dirty="0">
                <a:latin typeface="Verdana"/>
                <a:cs typeface="Verdana"/>
              </a:rPr>
              <a:t>dinner parties, </a:t>
            </a:r>
            <a:r>
              <a:rPr sz="1100" spc="-60" dirty="0">
                <a:latin typeface="Verdana"/>
                <a:cs typeface="Verdana"/>
              </a:rPr>
              <a:t>exploring </a:t>
            </a:r>
            <a:r>
              <a:rPr sz="1100" spc="-55" dirty="0">
                <a:latin typeface="Verdana"/>
                <a:cs typeface="Verdana"/>
              </a:rPr>
              <a:t> di</a:t>
            </a:r>
            <a:r>
              <a:rPr sz="1100" spc="-90" dirty="0">
                <a:latin typeface="Verdana"/>
                <a:cs typeface="Verdana"/>
              </a:rPr>
              <a:t>v</a:t>
            </a:r>
            <a:r>
              <a:rPr sz="1100" spc="-50" dirty="0">
                <a:latin typeface="Verdana"/>
                <a:cs typeface="Verdana"/>
              </a:rPr>
              <a:t>e</a:t>
            </a:r>
            <a:r>
              <a:rPr sz="1100" spc="-55" dirty="0">
                <a:latin typeface="Verdana"/>
                <a:cs typeface="Verdana"/>
              </a:rPr>
              <a:t>r</a:t>
            </a:r>
            <a:r>
              <a:rPr sz="1100" spc="-60" dirty="0">
                <a:latin typeface="Verdana"/>
                <a:cs typeface="Verdana"/>
              </a:rPr>
              <a:t>se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culinary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t</a:t>
            </a:r>
            <a:r>
              <a:rPr sz="1100" spc="-55" dirty="0">
                <a:latin typeface="Verdana"/>
                <a:cs typeface="Verdana"/>
              </a:rPr>
              <a:t>r</a:t>
            </a:r>
            <a:r>
              <a:rPr sz="1100" spc="-65" dirty="0">
                <a:latin typeface="Verdana"/>
                <a:cs typeface="Verdana"/>
              </a:rPr>
              <a:t>aditions.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7996" y="2937763"/>
            <a:ext cx="1200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Arial"/>
                <a:cs typeface="Arial"/>
              </a:rPr>
              <a:t>Dance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40" dirty="0">
                <a:latin typeface="Arial"/>
                <a:cs typeface="Arial"/>
              </a:rPr>
              <a:t>and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45" dirty="0">
                <a:latin typeface="Arial"/>
                <a:cs typeface="Arial"/>
              </a:rPr>
              <a:t>Music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9400" y="1128905"/>
            <a:ext cx="1609200" cy="15497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052199" y="3292816"/>
            <a:ext cx="2589530" cy="577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1100" spc="-65" dirty="0">
                <a:latin typeface="Verdana"/>
                <a:cs typeface="Verdana"/>
              </a:rPr>
              <a:t>I</a:t>
            </a:r>
            <a:r>
              <a:rPr sz="1100" spc="-65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ﬁnd </a:t>
            </a:r>
            <a:r>
              <a:rPr sz="1100" spc="-90" dirty="0">
                <a:latin typeface="Verdana"/>
                <a:cs typeface="Verdana"/>
              </a:rPr>
              <a:t>joy </a:t>
            </a:r>
            <a:r>
              <a:rPr sz="1100" spc="-75" dirty="0">
                <a:latin typeface="Verdana"/>
                <a:cs typeface="Verdana"/>
              </a:rPr>
              <a:t>in </a:t>
            </a:r>
            <a:r>
              <a:rPr sz="1100" spc="-70" dirty="0">
                <a:latin typeface="Verdana"/>
                <a:cs typeface="Verdana"/>
              </a:rPr>
              <a:t>dance, </a:t>
            </a:r>
            <a:r>
              <a:rPr sz="1100" spc="-50" dirty="0">
                <a:latin typeface="Verdana"/>
                <a:cs typeface="Verdana"/>
              </a:rPr>
              <a:t>particularly </a:t>
            </a:r>
            <a:r>
              <a:rPr sz="1100" spc="-45" dirty="0">
                <a:latin typeface="Verdana"/>
                <a:cs typeface="Verdana"/>
              </a:rPr>
              <a:t> </a:t>
            </a:r>
            <a:r>
              <a:rPr sz="1100" spc="-105" dirty="0">
                <a:latin typeface="Verdana"/>
                <a:cs typeface="Verdana"/>
              </a:rPr>
              <a:t>A</a:t>
            </a:r>
            <a:r>
              <a:rPr sz="1100" spc="-20" dirty="0">
                <a:latin typeface="Verdana"/>
                <a:cs typeface="Verdana"/>
              </a:rPr>
              <a:t>f</a:t>
            </a:r>
            <a:r>
              <a:rPr sz="1100" spc="-55" dirty="0">
                <a:latin typeface="Verdana"/>
                <a:cs typeface="Verdana"/>
              </a:rPr>
              <a:t>robeats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Amapiano,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lang="en-US" sz="1100" spc="-70" dirty="0">
                <a:latin typeface="Verdana"/>
                <a:cs typeface="Verdana"/>
              </a:rPr>
              <a:t>I have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5" dirty="0">
                <a:latin typeface="Verdana"/>
                <a:cs typeface="Verdana"/>
              </a:rPr>
              <a:t>deep  </a:t>
            </a:r>
            <a:r>
              <a:rPr sz="1100" spc="-50" dirty="0">
                <a:latin typeface="Verdana"/>
                <a:cs typeface="Verdana"/>
              </a:rPr>
              <a:t>app</a:t>
            </a:r>
            <a:r>
              <a:rPr sz="1100" spc="-65" dirty="0">
                <a:latin typeface="Verdana"/>
                <a:cs typeface="Verdana"/>
              </a:rPr>
              <a:t>r</a:t>
            </a:r>
            <a:r>
              <a:rPr sz="1100" spc="-55" dirty="0">
                <a:latin typeface="Verdana"/>
                <a:cs typeface="Verdana"/>
              </a:rPr>
              <a:t>eciation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f</a:t>
            </a:r>
            <a:r>
              <a:rPr sz="1100" spc="-30" dirty="0">
                <a:latin typeface="Verdana"/>
                <a:cs typeface="Verdana"/>
              </a:rPr>
              <a:t>or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90" dirty="0">
                <a:latin typeface="Verdana"/>
                <a:cs typeface="Verdana"/>
              </a:rPr>
              <a:t>v</a:t>
            </a:r>
            <a:r>
              <a:rPr sz="1100" spc="-55" dirty="0">
                <a:latin typeface="Verdana"/>
                <a:cs typeface="Verdana"/>
              </a:rPr>
              <a:t>arious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music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130" dirty="0">
                <a:latin typeface="Verdana"/>
                <a:cs typeface="Verdana"/>
              </a:rPr>
              <a:t>g</a:t>
            </a:r>
            <a:r>
              <a:rPr sz="1100" spc="-70" dirty="0">
                <a:latin typeface="Verdana"/>
                <a:cs typeface="Verdana"/>
              </a:rPr>
              <a:t>en</a:t>
            </a:r>
            <a:r>
              <a:rPr sz="1100" spc="-80" dirty="0">
                <a:latin typeface="Verdana"/>
                <a:cs typeface="Verdana"/>
              </a:rPr>
              <a:t>r</a:t>
            </a:r>
            <a:r>
              <a:rPr sz="1100" spc="-85" dirty="0">
                <a:latin typeface="Verdana"/>
                <a:cs typeface="Verdana"/>
              </a:rPr>
              <a:t>es.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3400" y="332886"/>
            <a:ext cx="2959735" cy="508634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5"/>
              </a:spcBef>
            </a:pPr>
            <a:endParaRPr sz="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600" b="1" spc="-25" dirty="0">
                <a:latin typeface="Trebuchet MS"/>
                <a:cs typeface="Trebuchet MS"/>
              </a:rPr>
              <a:t>Passions,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-35" dirty="0">
                <a:latin typeface="Trebuchet MS"/>
                <a:cs typeface="Trebuchet MS"/>
              </a:rPr>
              <a:t>Hobbies,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b="1" spc="-15" dirty="0">
                <a:latin typeface="Trebuchet MS"/>
                <a:cs typeface="Trebuchet MS"/>
              </a:rPr>
              <a:t>and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-30" dirty="0">
                <a:latin typeface="Trebuchet MS"/>
                <a:cs typeface="Trebuchet MS"/>
              </a:rPr>
              <a:t>Interests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3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3075" y="1175312"/>
            <a:ext cx="200999" cy="200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3075" y="2475315"/>
            <a:ext cx="200999" cy="2009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2654074" cy="5143499"/>
            <a:chOff x="0" y="0"/>
            <a:chExt cx="2654074" cy="514349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3075" y="3712788"/>
              <a:ext cx="200999" cy="200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563824" cy="51434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800350" y="1177742"/>
            <a:ext cx="5858510" cy="346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solidFill>
                  <a:srgbClr val="736CED"/>
                </a:solidFill>
                <a:latin typeface="Verdana"/>
                <a:cs typeface="Verdana"/>
              </a:rPr>
              <a:t>Ea</a:t>
            </a:r>
            <a:r>
              <a:rPr sz="1100" spc="-60" dirty="0">
                <a:solidFill>
                  <a:srgbClr val="736CED"/>
                </a:solidFill>
                <a:latin typeface="Verdana"/>
                <a:cs typeface="Verdana"/>
              </a:rPr>
              <a:t>r</a:t>
            </a:r>
            <a:r>
              <a:rPr sz="1100" spc="-40" dirty="0">
                <a:solidFill>
                  <a:srgbClr val="736CED"/>
                </a:solidFill>
                <a:latin typeface="Verdana"/>
                <a:cs typeface="Verdana"/>
              </a:rPr>
              <a:t>ly</a:t>
            </a:r>
            <a:r>
              <a:rPr sz="1100" spc="-105" dirty="0">
                <a:solidFill>
                  <a:srgbClr val="736CED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736CED"/>
                </a:solidFill>
                <a:latin typeface="Verdana"/>
                <a:cs typeface="Verdana"/>
              </a:rPr>
              <a:t>Friendships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Verdana"/>
              <a:cs typeface="Verdana"/>
            </a:endParaRPr>
          </a:p>
          <a:p>
            <a:pPr marL="414020" marR="55880">
              <a:lnSpc>
                <a:spcPct val="114999"/>
              </a:lnSpc>
            </a:pPr>
            <a:r>
              <a:rPr sz="1100" spc="-145" dirty="0">
                <a:latin typeface="Verdana"/>
                <a:cs typeface="Verdana"/>
              </a:rPr>
              <a:t>In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childhood,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lang="en-US" sz="1100" spc="-65" dirty="0">
                <a:latin typeface="Verdana"/>
                <a:cs typeface="Verdana"/>
              </a:rPr>
              <a:t>I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formed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deep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bonds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with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her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sisters,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Evelyne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Petra,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who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were </a:t>
            </a:r>
            <a:r>
              <a:rPr sz="1100" spc="-370" dirty="0">
                <a:latin typeface="Verdana"/>
                <a:cs typeface="Verdana"/>
              </a:rPr>
              <a:t> </a:t>
            </a:r>
            <a:r>
              <a:rPr lang="en-US" sz="1100" spc="-60" dirty="0">
                <a:latin typeface="Verdana"/>
                <a:cs typeface="Verdana"/>
              </a:rPr>
              <a:t>my</a:t>
            </a:r>
            <a:r>
              <a:rPr sz="1100" spc="-60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ﬁrst playmates and </a:t>
            </a:r>
            <a:r>
              <a:rPr sz="1100" spc="-40" dirty="0">
                <a:latin typeface="Verdana"/>
                <a:cs typeface="Verdana"/>
              </a:rPr>
              <a:t>role </a:t>
            </a:r>
            <a:r>
              <a:rPr sz="1100" spc="-75" dirty="0">
                <a:latin typeface="Verdana"/>
                <a:cs typeface="Verdana"/>
              </a:rPr>
              <a:t>models. </a:t>
            </a:r>
            <a:r>
              <a:rPr sz="1100" spc="-65" dirty="0">
                <a:latin typeface="Verdana"/>
                <a:cs typeface="Verdana"/>
              </a:rPr>
              <a:t>These </a:t>
            </a:r>
            <a:r>
              <a:rPr sz="1100" spc="-60" dirty="0">
                <a:latin typeface="Verdana"/>
                <a:cs typeface="Verdana"/>
              </a:rPr>
              <a:t>relationships </a:t>
            </a:r>
            <a:r>
              <a:rPr sz="1100" spc="-55" dirty="0">
                <a:latin typeface="Verdana"/>
                <a:cs typeface="Verdana"/>
              </a:rPr>
              <a:t>provided </a:t>
            </a:r>
            <a:r>
              <a:rPr sz="1100" spc="-70" dirty="0">
                <a:latin typeface="Verdana"/>
                <a:cs typeface="Verdana"/>
              </a:rPr>
              <a:t>a </a:t>
            </a:r>
            <a:r>
              <a:rPr sz="1100" spc="-65" dirty="0">
                <a:latin typeface="Verdana"/>
                <a:cs typeface="Verdana"/>
              </a:rPr>
              <a:t>foundation </a:t>
            </a:r>
            <a:r>
              <a:rPr sz="1100" spc="-35" dirty="0">
                <a:latin typeface="Verdana"/>
                <a:cs typeface="Verdana"/>
              </a:rPr>
              <a:t>of </a:t>
            </a:r>
            <a:r>
              <a:rPr sz="1100" spc="-30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support</a:t>
            </a:r>
            <a:r>
              <a:rPr sz="1100" spc="-110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love.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100" spc="-50" dirty="0">
                <a:solidFill>
                  <a:srgbClr val="736CED"/>
                </a:solidFill>
                <a:latin typeface="Verdana"/>
                <a:cs typeface="Verdana"/>
              </a:rPr>
              <a:t>School</a:t>
            </a:r>
            <a:r>
              <a:rPr sz="1100" spc="-105" dirty="0">
                <a:solidFill>
                  <a:srgbClr val="736CED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736CED"/>
                </a:solidFill>
                <a:latin typeface="Verdana"/>
                <a:cs typeface="Verdana"/>
              </a:rPr>
              <a:t>Companions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Verdana"/>
              <a:cs typeface="Verdana"/>
            </a:endParaRPr>
          </a:p>
          <a:p>
            <a:pPr marL="414020" marR="13335">
              <a:lnSpc>
                <a:spcPct val="114999"/>
              </a:lnSpc>
            </a:pPr>
            <a:r>
              <a:rPr sz="1100" spc="-80" dirty="0">
                <a:latin typeface="Verdana"/>
                <a:cs typeface="Verdana"/>
              </a:rPr>
              <a:t>At </a:t>
            </a:r>
            <a:r>
              <a:rPr sz="1100" spc="-60" dirty="0">
                <a:latin typeface="Verdana"/>
                <a:cs typeface="Verdana"/>
              </a:rPr>
              <a:t>Mount </a:t>
            </a:r>
            <a:r>
              <a:rPr sz="1100" spc="-80" dirty="0">
                <a:latin typeface="Verdana"/>
                <a:cs typeface="Verdana"/>
              </a:rPr>
              <a:t>Sinai </a:t>
            </a:r>
            <a:r>
              <a:rPr sz="1100" spc="-65" dirty="0">
                <a:latin typeface="Verdana"/>
                <a:cs typeface="Verdana"/>
              </a:rPr>
              <a:t>CMI </a:t>
            </a:r>
            <a:r>
              <a:rPr sz="1100" spc="-55" dirty="0">
                <a:latin typeface="Verdana"/>
                <a:cs typeface="Verdana"/>
              </a:rPr>
              <a:t>School </a:t>
            </a:r>
            <a:r>
              <a:rPr sz="1100" spc="-70" dirty="0">
                <a:latin typeface="Verdana"/>
                <a:cs typeface="Verdana"/>
              </a:rPr>
              <a:t>and </a:t>
            </a:r>
            <a:r>
              <a:rPr sz="1100" spc="-75" dirty="0">
                <a:latin typeface="Verdana"/>
                <a:cs typeface="Verdana"/>
              </a:rPr>
              <a:t>Nakuru </a:t>
            </a:r>
            <a:r>
              <a:rPr sz="1100" spc="-45" dirty="0">
                <a:latin typeface="Verdana"/>
                <a:cs typeface="Verdana"/>
              </a:rPr>
              <a:t>Girls </a:t>
            </a:r>
            <a:r>
              <a:rPr sz="1100" spc="-90" dirty="0">
                <a:latin typeface="Verdana"/>
                <a:cs typeface="Verdana"/>
              </a:rPr>
              <a:t>High </a:t>
            </a:r>
            <a:r>
              <a:rPr sz="1100" spc="-65" dirty="0">
                <a:latin typeface="Verdana"/>
                <a:cs typeface="Verdana"/>
              </a:rPr>
              <a:t>School, </a:t>
            </a:r>
            <a:r>
              <a:rPr lang="en-US" sz="1100" spc="-65" dirty="0">
                <a:latin typeface="Verdana"/>
                <a:cs typeface="Verdana"/>
              </a:rPr>
              <a:t>I</a:t>
            </a:r>
            <a:r>
              <a:rPr sz="1100" spc="-6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developed </a:t>
            </a:r>
            <a:r>
              <a:rPr sz="1100" spc="-75" dirty="0">
                <a:latin typeface="Verdana"/>
                <a:cs typeface="Verdana"/>
              </a:rPr>
              <a:t>signiﬁcant </a:t>
            </a:r>
            <a:r>
              <a:rPr sz="1100" spc="-37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friendships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with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peers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like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Octavia,</a:t>
            </a:r>
            <a:r>
              <a:rPr sz="1100" spc="-100" dirty="0">
                <a:latin typeface="Verdana"/>
                <a:cs typeface="Verdana"/>
              </a:rPr>
              <a:t> Annjoy,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Hadassah.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These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friends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offered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solace </a:t>
            </a:r>
            <a:r>
              <a:rPr sz="1100" spc="-370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motivation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through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academic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pressures.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100" spc="-80" dirty="0">
                <a:solidFill>
                  <a:srgbClr val="736CED"/>
                </a:solidFill>
                <a:latin typeface="Verdana"/>
                <a:cs typeface="Verdana"/>
              </a:rPr>
              <a:t>E</a:t>
            </a:r>
            <a:r>
              <a:rPr sz="1100" spc="-95" dirty="0">
                <a:solidFill>
                  <a:srgbClr val="736CED"/>
                </a:solidFill>
                <a:latin typeface="Verdana"/>
                <a:cs typeface="Verdana"/>
              </a:rPr>
              <a:t>v</a:t>
            </a:r>
            <a:r>
              <a:rPr sz="1100" spc="-65" dirty="0">
                <a:solidFill>
                  <a:srgbClr val="736CED"/>
                </a:solidFill>
                <a:latin typeface="Verdana"/>
                <a:cs typeface="Verdana"/>
              </a:rPr>
              <a:t>olving</a:t>
            </a:r>
            <a:r>
              <a:rPr sz="1100" spc="-105" dirty="0">
                <a:solidFill>
                  <a:srgbClr val="736CED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736CED"/>
                </a:solidFill>
                <a:latin typeface="Verdana"/>
                <a:cs typeface="Verdana"/>
              </a:rPr>
              <a:t>Connections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 dirty="0">
              <a:latin typeface="Verdana"/>
              <a:cs typeface="Verdana"/>
            </a:endParaRPr>
          </a:p>
          <a:p>
            <a:pPr marL="414020" marR="5080" algn="just">
              <a:lnSpc>
                <a:spcPct val="114999"/>
              </a:lnSpc>
            </a:pPr>
            <a:r>
              <a:rPr sz="1100" spc="-60" dirty="0">
                <a:latin typeface="Verdana"/>
                <a:cs typeface="Verdana"/>
              </a:rPr>
              <a:t>Over</a:t>
            </a:r>
            <a:r>
              <a:rPr sz="1100" spc="-95" dirty="0">
                <a:latin typeface="Verdana"/>
                <a:cs typeface="Verdana"/>
              </a:rPr>
              <a:t> time,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lang="en-US" sz="1100" spc="-70" dirty="0">
                <a:latin typeface="Verdana"/>
                <a:cs typeface="Verdana"/>
              </a:rPr>
              <a:t>my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relationships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-85" dirty="0">
                <a:latin typeface="Verdana"/>
                <a:cs typeface="Verdana"/>
              </a:rPr>
              <a:t>have</a:t>
            </a:r>
            <a:r>
              <a:rPr sz="1100" spc="-90" dirty="0">
                <a:latin typeface="Verdana"/>
                <a:cs typeface="Verdana"/>
              </a:rPr>
              <a:t> grown, </a:t>
            </a:r>
            <a:r>
              <a:rPr sz="1100" spc="-70" dirty="0">
                <a:latin typeface="Verdana"/>
                <a:cs typeface="Verdana"/>
              </a:rPr>
              <a:t>reﬂecting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lang="en-US" sz="1100" spc="-60" dirty="0">
                <a:latin typeface="Verdana"/>
                <a:cs typeface="Verdana"/>
              </a:rPr>
              <a:t>my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personal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development.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lang="en-US" sz="1100" spc="-55" dirty="0">
                <a:latin typeface="Verdana"/>
                <a:cs typeface="Verdana"/>
              </a:rPr>
              <a:t>My</a:t>
            </a:r>
            <a:r>
              <a:rPr sz="1100" spc="-55" dirty="0">
                <a:latin typeface="Verdana"/>
                <a:cs typeface="Verdana"/>
              </a:rPr>
              <a:t> </a:t>
            </a:r>
            <a:r>
              <a:rPr sz="1100" spc="-375" dirty="0">
                <a:latin typeface="Verdana"/>
                <a:cs typeface="Verdana"/>
              </a:rPr>
              <a:t> </a:t>
            </a:r>
            <a:r>
              <a:rPr sz="1100" spc="-55" dirty="0">
                <a:latin typeface="Verdana"/>
                <a:cs typeface="Verdana"/>
              </a:rPr>
              <a:t>friendships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85" dirty="0">
                <a:latin typeface="Verdana"/>
                <a:cs typeface="Verdana"/>
              </a:rPr>
              <a:t>have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been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crucial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in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shaping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lang="en-US" sz="1100" spc="-60" dirty="0">
                <a:latin typeface="Verdana"/>
                <a:cs typeface="Verdana"/>
              </a:rPr>
              <a:t>my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75" dirty="0">
                <a:latin typeface="Verdana"/>
                <a:cs typeface="Verdana"/>
              </a:rPr>
              <a:t>identity,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providing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95" dirty="0">
                <a:latin typeface="Verdana"/>
                <a:cs typeface="Verdana"/>
              </a:rPr>
              <a:t>empathy,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60" dirty="0">
                <a:latin typeface="Verdana"/>
                <a:cs typeface="Verdana"/>
              </a:rPr>
              <a:t>support,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and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a </a:t>
            </a:r>
            <a:r>
              <a:rPr sz="1100" spc="-375" dirty="0">
                <a:latin typeface="Verdana"/>
                <a:cs typeface="Verdana"/>
              </a:rPr>
              <a:t> </a:t>
            </a:r>
            <a:r>
              <a:rPr sz="1100" spc="-70" dirty="0">
                <a:latin typeface="Verdana"/>
                <a:cs typeface="Verdana"/>
              </a:rPr>
              <a:t>sense</a:t>
            </a:r>
            <a:r>
              <a:rPr sz="1100" spc="-110" dirty="0">
                <a:latin typeface="Verdana"/>
                <a:cs typeface="Verdana"/>
              </a:rPr>
              <a:t> </a:t>
            </a:r>
            <a:r>
              <a:rPr sz="1100" spc="-35" dirty="0">
                <a:latin typeface="Verdana"/>
                <a:cs typeface="Verdana"/>
              </a:rPr>
              <a:t>of</a:t>
            </a:r>
            <a:r>
              <a:rPr sz="1100" spc="-105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belonging.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256" y="243955"/>
            <a:ext cx="1638300" cy="7696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450"/>
              </a:spcBef>
            </a:pPr>
            <a:endParaRPr sz="800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705"/>
              </a:spcBef>
            </a:pPr>
            <a:r>
              <a:rPr sz="1600" b="1" spc="-45" dirty="0">
                <a:latin typeface="Trebuchet MS"/>
                <a:cs typeface="Trebuchet MS"/>
              </a:rPr>
              <a:t>R</a:t>
            </a:r>
            <a:r>
              <a:rPr sz="1600" b="1" spc="-25" dirty="0">
                <a:latin typeface="Trebuchet MS"/>
                <a:cs typeface="Trebuchet MS"/>
              </a:rPr>
              <a:t>elationships</a:t>
            </a:r>
            <a:r>
              <a:rPr sz="1600" b="1" spc="-70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and  </a:t>
            </a:r>
            <a:r>
              <a:rPr sz="1600" b="1" spc="-45" dirty="0">
                <a:latin typeface="Trebuchet MS"/>
                <a:cs typeface="Trebuchet MS"/>
              </a:rPr>
              <a:t>Friendship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00E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</TotalTime>
  <Words>775</Words>
  <Application>Microsoft Office PowerPoint</Application>
  <PresentationFormat>On-screen Show (16:9)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Hanken Grotesk</vt:lpstr>
      <vt:lpstr>Microsoft Sans Serif</vt:lpstr>
      <vt:lpstr>Trebuchet MS</vt:lpstr>
      <vt:lpstr>Verdana</vt:lpstr>
      <vt:lpstr>Office Theme</vt:lpstr>
      <vt:lpstr>Loryne Muthoni’s Autobiography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Loryne Muthoni Mburu's Autobiography</dc:title>
  <dc:creator>PC</dc:creator>
  <cp:lastModifiedBy>loryen muthoni</cp:lastModifiedBy>
  <cp:revision>1</cp:revision>
  <dcterms:created xsi:type="dcterms:W3CDTF">2024-07-12T11:11:24Z</dcterms:created>
  <dcterms:modified xsi:type="dcterms:W3CDTF">2024-07-12T13:00:59Z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